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3"/>
  </p:sldMasterIdLst>
  <p:notesMasterIdLst>
    <p:notesMasterId r:id="rId12"/>
  </p:notesMasterIdLst>
  <p:handoutMasterIdLst>
    <p:handoutMasterId r:id="rId13"/>
  </p:handoutMasterIdLst>
  <p:sldIdLst>
    <p:sldId id="403" r:id="rId4"/>
    <p:sldId id="267" r:id="rId5"/>
    <p:sldId id="306" r:id="rId6"/>
    <p:sldId id="404" r:id="rId7"/>
    <p:sldId id="406" r:id="rId8"/>
    <p:sldId id="407" r:id="rId9"/>
    <p:sldId id="408" r:id="rId10"/>
    <p:sldId id="275" r:id="rId11"/>
  </p:sldIdLst>
  <p:sldSz cx="9144000" cy="5143500" type="screen16x9"/>
  <p:notesSz cx="7099300" cy="10234613"/>
  <p:defaultTextStyle>
    <a:defPPr>
      <a:defRPr lang="de-DE"/>
    </a:defPPr>
    <a:lvl1pPr marL="0" algn="l" defTabSz="685754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77" algn="l" defTabSz="685754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54" algn="l" defTabSz="685754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31" algn="l" defTabSz="685754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08" algn="l" defTabSz="685754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385" algn="l" defTabSz="685754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263" algn="l" defTabSz="685754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140" algn="l" defTabSz="685754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017" algn="l" defTabSz="685754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27" userDrawn="1">
          <p15:clr>
            <a:srgbClr val="A4A3A4"/>
          </p15:clr>
        </p15:guide>
        <p15:guide id="2" orient="horz" pos="2799" userDrawn="1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9CF1"/>
    <a:srgbClr val="134316"/>
    <a:srgbClr val="142864"/>
    <a:srgbClr val="E979F7"/>
    <a:srgbClr val="023063"/>
    <a:srgbClr val="023053"/>
    <a:srgbClr val="0D1E55"/>
    <a:srgbClr val="82B7DF"/>
    <a:srgbClr val="D7CD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641634-0963-958F-8677-97256FE43E5A}" v="131" dt="2024-08-23T11:42:44.324"/>
    <p1510:client id="{BBFB18EC-16ED-7790-C0CD-CC597B3FE485}" v="5" dt="2024-08-23T11:34:51.6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29" autoAdjust="0"/>
    <p:restoredTop sz="94709"/>
  </p:normalViewPr>
  <p:slideViewPr>
    <p:cSldViewPr showGuides="1">
      <p:cViewPr varScale="1">
        <p:scale>
          <a:sx n="185" d="100"/>
          <a:sy n="185" d="100"/>
        </p:scale>
        <p:origin x="1128" y="168"/>
      </p:cViewPr>
      <p:guideLst>
        <p:guide orient="horz" pos="2527"/>
        <p:guide orient="horz" pos="279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1296"/>
    </p:cViewPr>
  </p:sorterViewPr>
  <p:notesViewPr>
    <p:cSldViewPr showGuides="1">
      <p:cViewPr varScale="1">
        <p:scale>
          <a:sx n="156" d="100"/>
          <a:sy n="156" d="100"/>
        </p:scale>
        <p:origin x="5672" y="20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5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89C98C8A-84E5-4E14-9F93-6D382DE3EDC1}" type="datetimeFigureOut">
              <a:rPr lang="de-DE" smtClean="0"/>
              <a:pPr/>
              <a:t>24.09.25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5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6A38A09D-82B9-4D5A-A75A-8C76F1236A2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163378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224" userDrawn="1">
          <p15:clr>
            <a:srgbClr val="F26B43"/>
          </p15:clr>
        </p15:guide>
        <p15:guide id="2" pos="2236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6763"/>
            <a:ext cx="6823075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80" rIns="94759" bIns="4738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164319" y="4861442"/>
            <a:ext cx="4770663" cy="4605576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03149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28579" indent="-128579" algn="l" defTabSz="685754" rtl="0" eaLnBrk="1" latinLnBrk="0" hangingPunct="1">
      <a:spcAft>
        <a:spcPts val="225"/>
      </a:spcAft>
      <a:buClr>
        <a:schemeClr val="tx2"/>
      </a:buClr>
      <a:buFont typeface="Wingdings" pitchFamily="2" charset="2"/>
      <a:buChar char="n"/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66682" indent="-133341" algn="l" defTabSz="685754" rtl="0" eaLnBrk="1" latinLnBrk="0" hangingPunct="1">
      <a:spcAft>
        <a:spcPts val="225"/>
      </a:spcAft>
      <a:buClr>
        <a:schemeClr val="accent1"/>
      </a:buClr>
      <a:buFont typeface="Wingdings" pitchFamily="2" charset="2"/>
      <a:buChar char="n"/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01214" indent="-134532" algn="l" defTabSz="685754" rtl="0" eaLnBrk="1" latinLnBrk="0" hangingPunct="1">
      <a:spcAft>
        <a:spcPts val="225"/>
      </a:spcAft>
      <a:buClr>
        <a:schemeClr val="accent1"/>
      </a:buClr>
      <a:buFont typeface="Wingdings" pitchFamily="2" charset="2"/>
      <a:buChar char="n"/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534555" indent="-133341" algn="l" defTabSz="685754" rtl="0" eaLnBrk="1" latinLnBrk="0" hangingPunct="1">
      <a:spcAft>
        <a:spcPts val="225"/>
      </a:spcAft>
      <a:buClr>
        <a:schemeClr val="accent1"/>
      </a:buClr>
      <a:buFont typeface="Wingdings" pitchFamily="2" charset="2"/>
      <a:buChar char="n"/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677421" indent="-142865" algn="l" defTabSz="685754" rtl="0" eaLnBrk="1" latinLnBrk="0" hangingPunct="1">
      <a:spcAft>
        <a:spcPts val="225"/>
      </a:spcAft>
      <a:buClr>
        <a:schemeClr val="accent1"/>
      </a:buClr>
      <a:buFont typeface="Wingdings" pitchFamily="2" charset="2"/>
      <a:buChar char="n"/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385" algn="l" defTabSz="6857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263" algn="l" defTabSz="6857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140" algn="l" defTabSz="6857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017" algn="l" defTabSz="6857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elfolie_Segel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984CBCD-8E0C-6ABA-B6BC-69E42B64E5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feld 3"/>
          <p:cNvSpPr txBox="1"/>
          <p:nvPr userDrawn="1"/>
        </p:nvSpPr>
        <p:spPr>
          <a:xfrm>
            <a:off x="10294475" y="958104"/>
            <a:ext cx="184731" cy="299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49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837A304-C748-9590-74D3-0766E367A1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gray">
          <a:xfrm>
            <a:off x="4190750" y="1361825"/>
            <a:ext cx="0" cy="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C4F6A1C-28B8-6FC9-920A-FBACB214DF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61951" y="4076174"/>
            <a:ext cx="4930130" cy="432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22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32F0A238-546D-D486-13FB-BD085C250E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361951" y="4641979"/>
            <a:ext cx="4930130" cy="269771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199">
                <a:solidFill>
                  <a:schemeClr val="bg1"/>
                </a:solidFill>
              </a:defRPr>
            </a:lvl1pPr>
            <a:lvl2pPr marL="0" indent="0" algn="l">
              <a:buNone/>
              <a:defRPr>
                <a:solidFill>
                  <a:schemeClr val="tx1"/>
                </a:solidFill>
              </a:defRPr>
            </a:lvl2pPr>
            <a:lvl3pPr marL="0" indent="0" algn="l">
              <a:buNone/>
              <a:defRPr>
                <a:solidFill>
                  <a:schemeClr val="tx1"/>
                </a:solidFill>
              </a:defRPr>
            </a:lvl3pPr>
            <a:lvl4pPr marL="2379" indent="0" algn="l">
              <a:buNone/>
              <a:defRPr>
                <a:solidFill>
                  <a:schemeClr val="tx1"/>
                </a:solidFill>
              </a:defRPr>
            </a:lvl4pPr>
            <a:lvl5pPr marL="0" indent="0" algn="l">
              <a:buNone/>
              <a:defRPr>
                <a:solidFill>
                  <a:schemeClr val="tx1"/>
                </a:solidFill>
              </a:defRPr>
            </a:lvl5pPr>
            <a:lvl6pPr marL="2379" indent="0" algn="l">
              <a:buNone/>
              <a:defRPr sz="1199">
                <a:solidFill>
                  <a:schemeClr val="tx1"/>
                </a:solidFill>
              </a:defRPr>
            </a:lvl6pPr>
            <a:lvl7pPr marL="0" indent="0" algn="l">
              <a:buNone/>
              <a:defRPr sz="1199">
                <a:solidFill>
                  <a:schemeClr val="tx1"/>
                </a:solidFill>
              </a:defRPr>
            </a:lvl7pPr>
            <a:lvl8pPr marL="2379" indent="0" algn="l">
              <a:buNone/>
              <a:defRPr sz="1199">
                <a:solidFill>
                  <a:schemeClr val="tx1"/>
                </a:solidFill>
              </a:defRPr>
            </a:lvl8pPr>
            <a:lvl9pPr marL="0" indent="0" algn="l">
              <a:buNone/>
              <a:defRPr sz="1199">
                <a:solidFill>
                  <a:schemeClr val="tx1"/>
                </a:solidFill>
              </a:defRPr>
            </a:lvl9pPr>
          </a:lstStyle>
          <a:p>
            <a:pPr lvl="0"/>
            <a:r>
              <a:rPr lang="de-DE" dirty="0"/>
              <a:t>Untertitel/Datum (optional)</a:t>
            </a:r>
          </a:p>
        </p:txBody>
      </p:sp>
      <p:pic>
        <p:nvPicPr>
          <p:cNvPr id="3" name="Grafik 2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A884C485-CCCA-0D63-2171-11E8584E4E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93200" y="3891600"/>
            <a:ext cx="2182237" cy="107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0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403" userDrawn="1">
          <p15:clr>
            <a:srgbClr val="FBAE40"/>
          </p15:clr>
        </p15:guide>
        <p15:guide id="4" orient="horz" pos="262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itelfolie_Segel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33592A2-57B0-A686-3F75-B33D1FB95E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feld 3"/>
          <p:cNvSpPr txBox="1"/>
          <p:nvPr userDrawn="1"/>
        </p:nvSpPr>
        <p:spPr>
          <a:xfrm>
            <a:off x="10294475" y="958104"/>
            <a:ext cx="184731" cy="299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49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837A304-C748-9590-74D3-0766E367A1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gray">
          <a:xfrm>
            <a:off x="4190750" y="1361825"/>
            <a:ext cx="0" cy="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C4F6A1C-28B8-6FC9-920A-FBACB214DF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61951" y="4076174"/>
            <a:ext cx="4930130" cy="432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22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32F0A238-546D-D486-13FB-BD085C250E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361951" y="4641979"/>
            <a:ext cx="4930130" cy="269771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199">
                <a:solidFill>
                  <a:schemeClr val="bg1"/>
                </a:solidFill>
              </a:defRPr>
            </a:lvl1pPr>
            <a:lvl2pPr marL="0" indent="0" algn="l">
              <a:buNone/>
              <a:defRPr>
                <a:solidFill>
                  <a:schemeClr val="tx1"/>
                </a:solidFill>
              </a:defRPr>
            </a:lvl2pPr>
            <a:lvl3pPr marL="0" indent="0" algn="l">
              <a:buNone/>
              <a:defRPr>
                <a:solidFill>
                  <a:schemeClr val="tx1"/>
                </a:solidFill>
              </a:defRPr>
            </a:lvl3pPr>
            <a:lvl4pPr marL="2379" indent="0" algn="l">
              <a:buNone/>
              <a:defRPr>
                <a:solidFill>
                  <a:schemeClr val="tx1"/>
                </a:solidFill>
              </a:defRPr>
            </a:lvl4pPr>
            <a:lvl5pPr marL="0" indent="0" algn="l">
              <a:buNone/>
              <a:defRPr>
                <a:solidFill>
                  <a:schemeClr val="tx1"/>
                </a:solidFill>
              </a:defRPr>
            </a:lvl5pPr>
            <a:lvl6pPr marL="2379" indent="0" algn="l">
              <a:buNone/>
              <a:defRPr sz="1199">
                <a:solidFill>
                  <a:schemeClr val="tx1"/>
                </a:solidFill>
              </a:defRPr>
            </a:lvl6pPr>
            <a:lvl7pPr marL="0" indent="0" algn="l">
              <a:buNone/>
              <a:defRPr sz="1199">
                <a:solidFill>
                  <a:schemeClr val="tx1"/>
                </a:solidFill>
              </a:defRPr>
            </a:lvl7pPr>
            <a:lvl8pPr marL="2379" indent="0" algn="l">
              <a:buNone/>
              <a:defRPr sz="1199">
                <a:solidFill>
                  <a:schemeClr val="tx1"/>
                </a:solidFill>
              </a:defRPr>
            </a:lvl8pPr>
            <a:lvl9pPr marL="0" indent="0" algn="l">
              <a:buNone/>
              <a:defRPr sz="1199">
                <a:solidFill>
                  <a:schemeClr val="tx1"/>
                </a:solidFill>
              </a:defRPr>
            </a:lvl9pPr>
          </a:lstStyle>
          <a:p>
            <a:pPr lvl="0"/>
            <a:r>
              <a:rPr lang="de-DE" dirty="0"/>
              <a:t>Untertitel/Datum (optional)</a:t>
            </a:r>
          </a:p>
        </p:txBody>
      </p:sp>
      <p:pic>
        <p:nvPicPr>
          <p:cNvPr id="7" name="Grafik 6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7ECA1057-0DE2-54A3-465B-F24325B15A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93200" y="3891600"/>
            <a:ext cx="2182237" cy="107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403">
          <p15:clr>
            <a:srgbClr val="FBAE40"/>
          </p15:clr>
        </p15:guide>
        <p15:guide id="4" orient="horz" pos="262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Titelfolie_Segel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33592A2-57B0-A686-3F75-B33D1FB95E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feld 3"/>
          <p:cNvSpPr txBox="1"/>
          <p:nvPr userDrawn="1"/>
        </p:nvSpPr>
        <p:spPr>
          <a:xfrm>
            <a:off x="10294475" y="958104"/>
            <a:ext cx="184731" cy="299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49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837A304-C748-9590-74D3-0766E367A1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gray">
          <a:xfrm>
            <a:off x="4190750" y="1361825"/>
            <a:ext cx="0" cy="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C4F6A1C-28B8-6FC9-920A-FBACB214DF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61951" y="4076174"/>
            <a:ext cx="4930130" cy="432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22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32F0A238-546D-D486-13FB-BD085C250E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361951" y="4641979"/>
            <a:ext cx="4930130" cy="269771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199">
                <a:solidFill>
                  <a:schemeClr val="bg1"/>
                </a:solidFill>
              </a:defRPr>
            </a:lvl1pPr>
            <a:lvl2pPr marL="0" indent="0" algn="l">
              <a:buNone/>
              <a:defRPr>
                <a:solidFill>
                  <a:schemeClr val="tx1"/>
                </a:solidFill>
              </a:defRPr>
            </a:lvl2pPr>
            <a:lvl3pPr marL="0" indent="0" algn="l">
              <a:buNone/>
              <a:defRPr>
                <a:solidFill>
                  <a:schemeClr val="tx1"/>
                </a:solidFill>
              </a:defRPr>
            </a:lvl3pPr>
            <a:lvl4pPr marL="2379" indent="0" algn="l">
              <a:buNone/>
              <a:defRPr>
                <a:solidFill>
                  <a:schemeClr val="tx1"/>
                </a:solidFill>
              </a:defRPr>
            </a:lvl4pPr>
            <a:lvl5pPr marL="0" indent="0" algn="l">
              <a:buNone/>
              <a:defRPr>
                <a:solidFill>
                  <a:schemeClr val="tx1"/>
                </a:solidFill>
              </a:defRPr>
            </a:lvl5pPr>
            <a:lvl6pPr marL="2379" indent="0" algn="l">
              <a:buNone/>
              <a:defRPr sz="1199">
                <a:solidFill>
                  <a:schemeClr val="tx1"/>
                </a:solidFill>
              </a:defRPr>
            </a:lvl6pPr>
            <a:lvl7pPr marL="0" indent="0" algn="l">
              <a:buNone/>
              <a:defRPr sz="1199">
                <a:solidFill>
                  <a:schemeClr val="tx1"/>
                </a:solidFill>
              </a:defRPr>
            </a:lvl7pPr>
            <a:lvl8pPr marL="2379" indent="0" algn="l">
              <a:buNone/>
              <a:defRPr sz="1199">
                <a:solidFill>
                  <a:schemeClr val="tx1"/>
                </a:solidFill>
              </a:defRPr>
            </a:lvl8pPr>
            <a:lvl9pPr marL="0" indent="0" algn="l">
              <a:buNone/>
              <a:defRPr sz="1199">
                <a:solidFill>
                  <a:schemeClr val="tx1"/>
                </a:solidFill>
              </a:defRPr>
            </a:lvl9pPr>
          </a:lstStyle>
          <a:p>
            <a:pPr lvl="0"/>
            <a:r>
              <a:rPr lang="de-DE" dirty="0"/>
              <a:t>Untertitel/Datum (optional)</a:t>
            </a:r>
          </a:p>
        </p:txBody>
      </p:sp>
      <p:pic>
        <p:nvPicPr>
          <p:cNvPr id="7" name="Grafik 6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42A2EDE1-A15A-2EBC-4A3C-2B46E0F1FA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93200" y="3891600"/>
            <a:ext cx="2182237" cy="107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4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403">
          <p15:clr>
            <a:srgbClr val="FBAE40"/>
          </p15:clr>
        </p15:guide>
        <p15:guide id="4" orient="horz" pos="262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Titelfolie_Segel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33592A2-57B0-A686-3F75-B33D1FB95E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feld 3"/>
          <p:cNvSpPr txBox="1"/>
          <p:nvPr userDrawn="1"/>
        </p:nvSpPr>
        <p:spPr>
          <a:xfrm>
            <a:off x="10294475" y="958104"/>
            <a:ext cx="184731" cy="299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49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837A304-C748-9590-74D3-0766E367A1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gray">
          <a:xfrm>
            <a:off x="4190750" y="1361825"/>
            <a:ext cx="0" cy="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C4F6A1C-28B8-6FC9-920A-FBACB214DF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61951" y="4076174"/>
            <a:ext cx="4930130" cy="432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22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32F0A238-546D-D486-13FB-BD085C250E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361951" y="4641979"/>
            <a:ext cx="4930130" cy="269771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199">
                <a:solidFill>
                  <a:schemeClr val="bg1"/>
                </a:solidFill>
              </a:defRPr>
            </a:lvl1pPr>
            <a:lvl2pPr marL="0" indent="0" algn="l">
              <a:buNone/>
              <a:defRPr>
                <a:solidFill>
                  <a:schemeClr val="tx1"/>
                </a:solidFill>
              </a:defRPr>
            </a:lvl2pPr>
            <a:lvl3pPr marL="0" indent="0" algn="l">
              <a:buNone/>
              <a:defRPr>
                <a:solidFill>
                  <a:schemeClr val="tx1"/>
                </a:solidFill>
              </a:defRPr>
            </a:lvl3pPr>
            <a:lvl4pPr marL="2379" indent="0" algn="l">
              <a:buNone/>
              <a:defRPr>
                <a:solidFill>
                  <a:schemeClr val="tx1"/>
                </a:solidFill>
              </a:defRPr>
            </a:lvl4pPr>
            <a:lvl5pPr marL="0" indent="0" algn="l">
              <a:buNone/>
              <a:defRPr>
                <a:solidFill>
                  <a:schemeClr val="tx1"/>
                </a:solidFill>
              </a:defRPr>
            </a:lvl5pPr>
            <a:lvl6pPr marL="2379" indent="0" algn="l">
              <a:buNone/>
              <a:defRPr sz="1199">
                <a:solidFill>
                  <a:schemeClr val="tx1"/>
                </a:solidFill>
              </a:defRPr>
            </a:lvl6pPr>
            <a:lvl7pPr marL="0" indent="0" algn="l">
              <a:buNone/>
              <a:defRPr sz="1199">
                <a:solidFill>
                  <a:schemeClr val="tx1"/>
                </a:solidFill>
              </a:defRPr>
            </a:lvl7pPr>
            <a:lvl8pPr marL="2379" indent="0" algn="l">
              <a:buNone/>
              <a:defRPr sz="1199">
                <a:solidFill>
                  <a:schemeClr val="tx1"/>
                </a:solidFill>
              </a:defRPr>
            </a:lvl8pPr>
            <a:lvl9pPr marL="0" indent="0" algn="l">
              <a:buNone/>
              <a:defRPr sz="1199">
                <a:solidFill>
                  <a:schemeClr val="tx1"/>
                </a:solidFill>
              </a:defRPr>
            </a:lvl9pPr>
          </a:lstStyle>
          <a:p>
            <a:pPr lvl="0"/>
            <a:r>
              <a:rPr lang="de-DE" dirty="0"/>
              <a:t>Untertitel/Datum (optional)</a:t>
            </a:r>
          </a:p>
        </p:txBody>
      </p:sp>
      <p:pic>
        <p:nvPicPr>
          <p:cNvPr id="7" name="Grafik 6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F7C7F79E-B9A9-962D-BBAB-67541ADFA7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93200" y="3891600"/>
            <a:ext cx="2182237" cy="107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0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403">
          <p15:clr>
            <a:srgbClr val="FBAE40"/>
          </p15:clr>
        </p15:guide>
        <p15:guide id="4" orient="horz" pos="262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Titelfolie_Segel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33592A2-57B0-A686-3F75-B33D1FB95E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feld 3"/>
          <p:cNvSpPr txBox="1"/>
          <p:nvPr userDrawn="1"/>
        </p:nvSpPr>
        <p:spPr>
          <a:xfrm>
            <a:off x="10294475" y="958104"/>
            <a:ext cx="184731" cy="299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49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837A304-C748-9590-74D3-0766E367A1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gray">
          <a:xfrm>
            <a:off x="4190750" y="1361825"/>
            <a:ext cx="0" cy="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C4F6A1C-28B8-6FC9-920A-FBACB214DF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61951" y="4076174"/>
            <a:ext cx="4930130" cy="432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22" b="0"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Trennerslide</a:t>
            </a:r>
            <a:endParaRPr lang="de-DE" dirty="0"/>
          </a:p>
        </p:txBody>
      </p:sp>
      <p:pic>
        <p:nvPicPr>
          <p:cNvPr id="2" name="Grafik 1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CBC93093-C407-FF63-64BD-3124E5D04A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86635" y="4443413"/>
            <a:ext cx="1405845" cy="69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9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403">
          <p15:clr>
            <a:srgbClr val="FBAE40"/>
          </p15:clr>
        </p15:guide>
        <p15:guide id="4" orient="horz" pos="26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Titelfolie_Segel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13F28603-2996-2F50-D137-B3435A4ACB3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4" name="Textfeld 3"/>
          <p:cNvSpPr txBox="1"/>
          <p:nvPr userDrawn="1"/>
        </p:nvSpPr>
        <p:spPr>
          <a:xfrm>
            <a:off x="10294475" y="958104"/>
            <a:ext cx="184731" cy="299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49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837A304-C748-9590-74D3-0766E367A1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gray">
          <a:xfrm>
            <a:off x="4190750" y="1361825"/>
            <a:ext cx="0" cy="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C4F6A1C-28B8-6FC9-920A-FBACB214DF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61951" y="4076174"/>
            <a:ext cx="4930130" cy="432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22" b="0"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Trennerslide</a:t>
            </a:r>
            <a:endParaRPr lang="de-DE" dirty="0"/>
          </a:p>
        </p:txBody>
      </p:sp>
      <p:pic>
        <p:nvPicPr>
          <p:cNvPr id="2" name="Grafik 1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CBC93093-C407-FF63-64BD-3124E5D04A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6635" y="4443413"/>
            <a:ext cx="1405845" cy="69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5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403">
          <p15:clr>
            <a:srgbClr val="FBAE40"/>
          </p15:clr>
        </p15:guide>
        <p15:guide id="4" orient="horz" pos="26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29C2CA50-866B-6301-D553-EA0C522EBE1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361950" y="1136696"/>
            <a:ext cx="8420100" cy="2875214"/>
          </a:xfrm>
        </p:spPr>
        <p:txBody>
          <a:bodyPr/>
          <a:lstStyle>
            <a:lvl1pPr>
              <a:buClr>
                <a:schemeClr val="tx2"/>
              </a:buClr>
              <a:defRPr sz="1499" b="0">
                <a:solidFill>
                  <a:srgbClr val="142864"/>
                </a:solidFill>
              </a:defRPr>
            </a:lvl1pPr>
            <a:lvl2pPr marL="538841" indent="-205783">
              <a:buClr>
                <a:schemeClr val="bg2"/>
              </a:buClr>
              <a:buFont typeface="Arial" panose="020B0604020202020204" pitchFamily="34" charset="0"/>
              <a:buChar char="•"/>
              <a:defRPr sz="1199" b="0">
                <a:solidFill>
                  <a:srgbClr val="142864"/>
                </a:solidFill>
              </a:defRPr>
            </a:lvl2pPr>
            <a:lvl3pPr marL="738676" indent="-199835">
              <a:buClr>
                <a:schemeClr val="bg2"/>
              </a:buClr>
              <a:buFont typeface="Arial" panose="020B0604020202020204" pitchFamily="34" charset="0"/>
              <a:buChar char="•"/>
              <a:defRPr sz="1199" b="0">
                <a:solidFill>
                  <a:srgbClr val="142864"/>
                </a:solidFill>
              </a:defRPr>
            </a:lvl3pPr>
            <a:lvl4pPr marL="938512" indent="-199835">
              <a:buClr>
                <a:schemeClr val="bg2"/>
              </a:buClr>
              <a:buFont typeface="Arial" panose="020B0604020202020204" pitchFamily="34" charset="0"/>
              <a:buChar char="•"/>
              <a:defRPr sz="1199" b="0">
                <a:solidFill>
                  <a:srgbClr val="142864"/>
                </a:solidFill>
              </a:defRPr>
            </a:lvl4pPr>
            <a:lvl5pPr marL="1167111" indent="-228600">
              <a:buClr>
                <a:schemeClr val="bg2"/>
              </a:buClr>
              <a:buFont typeface="Arial" panose="020B0604020202020204" pitchFamily="34" charset="0"/>
              <a:buChar char="•"/>
              <a:defRPr sz="1199" b="0">
                <a:solidFill>
                  <a:srgbClr val="142864"/>
                </a:solidFill>
              </a:defRPr>
            </a:lvl5pPr>
            <a:lvl6pPr>
              <a:defRPr sz="1349"/>
            </a:lvl6pPr>
            <a:lvl7pPr>
              <a:defRPr sz="1349"/>
            </a:lvl7pPr>
            <a:lvl8pPr>
              <a:defRPr sz="1349"/>
            </a:lvl8pPr>
            <a:lvl9pPr>
              <a:defRPr sz="1349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itelplatzhalter 1">
            <a:extLst>
              <a:ext uri="{FF2B5EF4-FFF2-40B4-BE49-F238E27FC236}">
                <a16:creationId xmlns:a16="http://schemas.microsoft.com/office/drawing/2014/main" id="{F1B8ACEA-F39C-ED9B-E77B-8349B570C90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61950" y="169200"/>
            <a:ext cx="8420100" cy="64786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3000"/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1204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_Bullet + Fließ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3F85AED-1168-1B57-B5F8-1113CFEF500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361950" y="1141050"/>
            <a:ext cx="8420100" cy="2870860"/>
          </a:xfrm>
        </p:spPr>
        <p:txBody>
          <a:bodyPr/>
          <a:lstStyle>
            <a:lvl1pPr>
              <a:defRPr sz="1499" b="0">
                <a:solidFill>
                  <a:srgbClr val="142864"/>
                </a:solidFill>
              </a:defRPr>
            </a:lvl1pPr>
            <a:lvl2pPr marL="538841" indent="-205783">
              <a:buClr>
                <a:schemeClr val="bg2"/>
              </a:buClr>
              <a:buFont typeface="Arial" panose="020B0604020202020204" pitchFamily="34" charset="0"/>
              <a:buChar char="•"/>
              <a:defRPr sz="1199" b="0">
                <a:solidFill>
                  <a:srgbClr val="142864"/>
                </a:solidFill>
              </a:defRPr>
            </a:lvl2pPr>
            <a:lvl3pPr marL="738676" indent="-199835">
              <a:buClr>
                <a:schemeClr val="bg2"/>
              </a:buClr>
              <a:buFont typeface="Arial" panose="020B0604020202020204" pitchFamily="34" charset="0"/>
              <a:buChar char="•"/>
              <a:defRPr sz="1199" b="0">
                <a:solidFill>
                  <a:srgbClr val="142864"/>
                </a:solidFill>
              </a:defRPr>
            </a:lvl3pPr>
            <a:lvl4pPr marL="938512" indent="-199835">
              <a:buClr>
                <a:schemeClr val="bg2"/>
              </a:buClr>
              <a:buFont typeface="Arial" panose="020B0604020202020204" pitchFamily="34" charset="0"/>
              <a:buChar char="•"/>
              <a:defRPr sz="1199" b="0">
                <a:solidFill>
                  <a:srgbClr val="142864"/>
                </a:solidFill>
              </a:defRPr>
            </a:lvl4pPr>
            <a:lvl5pPr marL="1167111" indent="-228600">
              <a:buClr>
                <a:schemeClr val="bg2"/>
              </a:buClr>
              <a:buFont typeface="Arial" panose="020B0604020202020204" pitchFamily="34" charset="0"/>
              <a:buChar char="•"/>
              <a:defRPr sz="1199" b="0">
                <a:solidFill>
                  <a:srgbClr val="142864"/>
                </a:solidFill>
              </a:defRPr>
            </a:lvl5pPr>
            <a:lvl6pPr>
              <a:defRPr sz="1349"/>
            </a:lvl6pPr>
            <a:lvl7pPr>
              <a:defRPr sz="1349"/>
            </a:lvl7pPr>
            <a:lvl8pPr>
              <a:defRPr sz="1349"/>
            </a:lvl8pPr>
            <a:lvl9pPr>
              <a:defRPr sz="1349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itelplatzhalter 1">
            <a:extLst>
              <a:ext uri="{FF2B5EF4-FFF2-40B4-BE49-F238E27FC236}">
                <a16:creationId xmlns:a16="http://schemas.microsoft.com/office/drawing/2014/main" id="{400E60F5-2F4F-6DF7-E487-BCF7FDB6F3B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61950" y="169200"/>
            <a:ext cx="8420100" cy="64786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3000"/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67754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_nur Fließ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361950" y="1131888"/>
            <a:ext cx="8420100" cy="2880022"/>
          </a:xfrm>
        </p:spPr>
        <p:txBody>
          <a:bodyPr>
            <a:normAutofit/>
          </a:bodyPr>
          <a:lstStyle>
            <a:lvl1pPr marL="0" indent="0">
              <a:buNone/>
              <a:defRPr sz="1199">
                <a:solidFill>
                  <a:schemeClr val="tx2"/>
                </a:solidFill>
              </a:defRPr>
            </a:lvl1pPr>
            <a:lvl2pPr marL="405618" indent="0">
              <a:buFont typeface="Wingdings" pitchFamily="2" charset="2"/>
              <a:buNone/>
              <a:defRPr sz="1199"/>
            </a:lvl2pPr>
            <a:lvl3pPr marL="605452" indent="0">
              <a:buFont typeface="Wingdings" pitchFamily="2" charset="2"/>
              <a:buNone/>
              <a:defRPr sz="1199"/>
            </a:lvl3pPr>
            <a:lvl4pPr marL="805287" indent="0">
              <a:buFont typeface="Wingdings" pitchFamily="2" charset="2"/>
              <a:buNone/>
              <a:defRPr sz="1199"/>
            </a:lvl4pPr>
            <a:lvl5pPr marL="1003933" indent="0">
              <a:buFont typeface="Wingdings" pitchFamily="2" charset="2"/>
              <a:buNone/>
              <a:defRPr sz="1199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FEFACAD-E794-ECC7-3557-FB49EACA249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61950" y="169200"/>
            <a:ext cx="8420100" cy="64786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3000"/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6724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gray">
          <a:xfrm>
            <a:off x="361950" y="1131590"/>
            <a:ext cx="4029075" cy="2880320"/>
          </a:xfrm>
        </p:spPr>
        <p:txBody>
          <a:bodyPr/>
          <a:lstStyle>
            <a:lvl1pPr>
              <a:defRPr sz="1499">
                <a:solidFill>
                  <a:srgbClr val="142864"/>
                </a:solidFill>
              </a:defRPr>
            </a:lvl1pPr>
            <a:lvl2pPr marL="538841" indent="-205783">
              <a:buClr>
                <a:schemeClr val="bg2"/>
              </a:buClr>
              <a:buFont typeface="Arial" panose="020B0604020202020204" pitchFamily="34" charset="0"/>
              <a:buChar char="•"/>
              <a:defRPr sz="1199">
                <a:solidFill>
                  <a:srgbClr val="142864"/>
                </a:solidFill>
              </a:defRPr>
            </a:lvl2pPr>
            <a:lvl3pPr marL="738676" indent="-199835">
              <a:buClr>
                <a:schemeClr val="bg2"/>
              </a:buClr>
              <a:buFont typeface="Arial" panose="020B0604020202020204" pitchFamily="34" charset="0"/>
              <a:buChar char="•"/>
              <a:defRPr sz="1199">
                <a:solidFill>
                  <a:srgbClr val="142864"/>
                </a:solidFill>
              </a:defRPr>
            </a:lvl3pPr>
            <a:lvl4pPr marL="938512" indent="-199835">
              <a:buClr>
                <a:schemeClr val="bg2"/>
              </a:buClr>
              <a:buFont typeface="Arial" panose="020B0604020202020204" pitchFamily="34" charset="0"/>
              <a:buChar char="•"/>
              <a:defRPr sz="1199">
                <a:solidFill>
                  <a:srgbClr val="142864"/>
                </a:solidFill>
              </a:defRPr>
            </a:lvl4pPr>
            <a:lvl5pPr marL="1167111" indent="-228600">
              <a:buClr>
                <a:schemeClr val="bg2"/>
              </a:buClr>
              <a:buFont typeface="Arial" panose="020B0604020202020204" pitchFamily="34" charset="0"/>
              <a:buChar char="•"/>
              <a:defRPr sz="1199">
                <a:solidFill>
                  <a:srgbClr val="142864"/>
                </a:solidFill>
              </a:defRPr>
            </a:lvl5pPr>
            <a:lvl6pPr>
              <a:defRPr sz="1349"/>
            </a:lvl6pPr>
            <a:lvl7pPr>
              <a:defRPr sz="1349"/>
            </a:lvl7pPr>
            <a:lvl8pPr>
              <a:defRPr sz="1349"/>
            </a:lvl8pPr>
            <a:lvl9pPr>
              <a:defRPr sz="1349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gray">
          <a:xfrm>
            <a:off x="4752977" y="1131590"/>
            <a:ext cx="4029073" cy="2880320"/>
          </a:xfrm>
        </p:spPr>
        <p:txBody>
          <a:bodyPr/>
          <a:lstStyle>
            <a:lvl1pPr>
              <a:defRPr sz="1499">
                <a:solidFill>
                  <a:schemeClr val="tx2"/>
                </a:solidFill>
              </a:defRPr>
            </a:lvl1pPr>
            <a:lvl2pPr>
              <a:buClr>
                <a:schemeClr val="bg2"/>
              </a:buClr>
              <a:defRPr sz="1199">
                <a:solidFill>
                  <a:srgbClr val="142864"/>
                </a:solidFill>
              </a:defRPr>
            </a:lvl2pPr>
            <a:lvl3pPr>
              <a:buClr>
                <a:schemeClr val="bg2"/>
              </a:buClr>
              <a:defRPr sz="1199">
                <a:solidFill>
                  <a:srgbClr val="142864"/>
                </a:solidFill>
              </a:defRPr>
            </a:lvl3pPr>
            <a:lvl4pPr>
              <a:buClr>
                <a:schemeClr val="bg2"/>
              </a:buClr>
              <a:defRPr sz="1199">
                <a:solidFill>
                  <a:srgbClr val="142864"/>
                </a:solidFill>
              </a:defRPr>
            </a:lvl4pPr>
            <a:lvl5pPr>
              <a:buClr>
                <a:schemeClr val="bg2"/>
              </a:buClr>
              <a:defRPr sz="1199">
                <a:solidFill>
                  <a:srgbClr val="142864"/>
                </a:solidFill>
              </a:defRPr>
            </a:lvl5pPr>
            <a:lvl6pPr>
              <a:defRPr sz="1349"/>
            </a:lvl6pPr>
            <a:lvl7pPr>
              <a:defRPr sz="1349"/>
            </a:lvl7pPr>
            <a:lvl8pPr>
              <a:defRPr sz="1349"/>
            </a:lvl8pPr>
            <a:lvl9pPr>
              <a:defRPr sz="1349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8E39329-1BC1-4F0D-F54B-64C26111DDAC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61950" y="169200"/>
            <a:ext cx="8420100" cy="64786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3000"/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9534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C558FEBE-0D78-070A-D06E-3F85988A55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4572000" y="1131590"/>
            <a:ext cx="4572000" cy="3312368"/>
          </a:xfrm>
          <a:solidFill>
            <a:schemeClr val="accent6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199">
                <a:solidFill>
                  <a:schemeClr val="accent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gray">
          <a:xfrm>
            <a:off x="361951" y="1131888"/>
            <a:ext cx="3848100" cy="2880022"/>
          </a:xfrm>
        </p:spPr>
        <p:txBody>
          <a:bodyPr/>
          <a:lstStyle>
            <a:lvl1pPr>
              <a:defRPr sz="1499">
                <a:solidFill>
                  <a:schemeClr val="tx2"/>
                </a:solidFill>
              </a:defRPr>
            </a:lvl1pPr>
            <a:lvl2pPr marL="538841" indent="-205783">
              <a:buClr>
                <a:schemeClr val="bg2"/>
              </a:buClr>
              <a:buFont typeface="Arial" panose="020B0604020202020204" pitchFamily="34" charset="0"/>
              <a:buChar char="•"/>
              <a:defRPr sz="1199">
                <a:solidFill>
                  <a:srgbClr val="142864"/>
                </a:solidFill>
              </a:defRPr>
            </a:lvl2pPr>
            <a:lvl3pPr marL="738676" indent="-199835">
              <a:buClr>
                <a:schemeClr val="bg2"/>
              </a:buClr>
              <a:buFont typeface="Arial" panose="020B0604020202020204" pitchFamily="34" charset="0"/>
              <a:buChar char="•"/>
              <a:defRPr sz="1199">
                <a:solidFill>
                  <a:srgbClr val="142864"/>
                </a:solidFill>
              </a:defRPr>
            </a:lvl3pPr>
            <a:lvl4pPr marL="938512" indent="-199835">
              <a:buClr>
                <a:schemeClr val="bg2"/>
              </a:buClr>
              <a:buFont typeface="Arial" panose="020B0604020202020204" pitchFamily="34" charset="0"/>
              <a:buChar char="•"/>
              <a:defRPr sz="1199">
                <a:solidFill>
                  <a:srgbClr val="142864"/>
                </a:solidFill>
              </a:defRPr>
            </a:lvl4pPr>
            <a:lvl5pPr marL="1167111" indent="-228600">
              <a:buClr>
                <a:schemeClr val="bg2"/>
              </a:buClr>
              <a:buFont typeface="Arial" panose="020B0604020202020204" pitchFamily="34" charset="0"/>
              <a:buChar char="•"/>
              <a:defRPr sz="1199">
                <a:solidFill>
                  <a:srgbClr val="142864"/>
                </a:solidFill>
              </a:defRPr>
            </a:lvl5pPr>
            <a:lvl6pPr>
              <a:defRPr sz="1349"/>
            </a:lvl6pPr>
            <a:lvl7pPr>
              <a:defRPr sz="1349"/>
            </a:lvl7pPr>
            <a:lvl8pPr>
              <a:defRPr sz="1349"/>
            </a:lvl8pPr>
            <a:lvl9pPr>
              <a:defRPr sz="1349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24D1E64E-8CA7-A642-EAF0-F30DB5C6B15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61950" y="169200"/>
            <a:ext cx="8420100" cy="64786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3000"/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8341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104" userDrawn="1">
          <p15:clr>
            <a:srgbClr val="FBAE40"/>
          </p15:clr>
        </p15:guide>
        <p15:guide id="2" pos="2654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elfolie_Segel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33592A2-57B0-A686-3F75-B33D1FB95E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feld 3"/>
          <p:cNvSpPr txBox="1"/>
          <p:nvPr userDrawn="1"/>
        </p:nvSpPr>
        <p:spPr>
          <a:xfrm>
            <a:off x="10294475" y="958104"/>
            <a:ext cx="184731" cy="299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49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837A304-C748-9590-74D3-0766E367A1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gray">
          <a:xfrm>
            <a:off x="4190750" y="1361825"/>
            <a:ext cx="0" cy="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C4F6A1C-28B8-6FC9-920A-FBACB214DF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61951" y="4076174"/>
            <a:ext cx="4930130" cy="432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22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32F0A238-546D-D486-13FB-BD085C250E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361951" y="4641979"/>
            <a:ext cx="4930130" cy="269771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199">
                <a:solidFill>
                  <a:schemeClr val="bg1"/>
                </a:solidFill>
              </a:defRPr>
            </a:lvl1pPr>
            <a:lvl2pPr marL="0" indent="0" algn="l">
              <a:buNone/>
              <a:defRPr>
                <a:solidFill>
                  <a:schemeClr val="tx1"/>
                </a:solidFill>
              </a:defRPr>
            </a:lvl2pPr>
            <a:lvl3pPr marL="0" indent="0" algn="l">
              <a:buNone/>
              <a:defRPr>
                <a:solidFill>
                  <a:schemeClr val="tx1"/>
                </a:solidFill>
              </a:defRPr>
            </a:lvl3pPr>
            <a:lvl4pPr marL="2379" indent="0" algn="l">
              <a:buNone/>
              <a:defRPr>
                <a:solidFill>
                  <a:schemeClr val="tx1"/>
                </a:solidFill>
              </a:defRPr>
            </a:lvl4pPr>
            <a:lvl5pPr marL="0" indent="0" algn="l">
              <a:buNone/>
              <a:defRPr>
                <a:solidFill>
                  <a:schemeClr val="tx1"/>
                </a:solidFill>
              </a:defRPr>
            </a:lvl5pPr>
            <a:lvl6pPr marL="2379" indent="0" algn="l">
              <a:buNone/>
              <a:defRPr sz="1199">
                <a:solidFill>
                  <a:schemeClr val="tx1"/>
                </a:solidFill>
              </a:defRPr>
            </a:lvl6pPr>
            <a:lvl7pPr marL="0" indent="0" algn="l">
              <a:buNone/>
              <a:defRPr sz="1199">
                <a:solidFill>
                  <a:schemeClr val="tx1"/>
                </a:solidFill>
              </a:defRPr>
            </a:lvl7pPr>
            <a:lvl8pPr marL="2379" indent="0" algn="l">
              <a:buNone/>
              <a:defRPr sz="1199">
                <a:solidFill>
                  <a:schemeClr val="tx1"/>
                </a:solidFill>
              </a:defRPr>
            </a:lvl8pPr>
            <a:lvl9pPr marL="0" indent="0" algn="l">
              <a:buNone/>
              <a:defRPr sz="1199">
                <a:solidFill>
                  <a:schemeClr val="tx1"/>
                </a:solidFill>
              </a:defRPr>
            </a:lvl9pPr>
          </a:lstStyle>
          <a:p>
            <a:pPr lvl="0"/>
            <a:r>
              <a:rPr lang="de-DE" dirty="0"/>
              <a:t>Untertitel/Datum (optional)</a:t>
            </a:r>
          </a:p>
        </p:txBody>
      </p:sp>
      <p:pic>
        <p:nvPicPr>
          <p:cNvPr id="8" name="Grafik 7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952CEE36-46D2-0263-34F9-5957F0C410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93200" y="3891600"/>
            <a:ext cx="2182237" cy="107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9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403">
          <p15:clr>
            <a:srgbClr val="FBAE40"/>
          </p15:clr>
        </p15:guide>
        <p15:guide id="4" orient="horz" pos="262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_Grafik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 bwMode="gray">
          <a:xfrm>
            <a:off x="361950" y="1131888"/>
            <a:ext cx="6336952" cy="2702003"/>
          </a:xfrm>
          <a:solidFill>
            <a:schemeClr val="accent6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199">
                <a:solidFill>
                  <a:schemeClr val="accent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 bwMode="gray">
          <a:xfrm>
            <a:off x="6698903" y="2645498"/>
            <a:ext cx="1181448" cy="1188393"/>
          </a:xfrm>
        </p:spPr>
        <p:txBody>
          <a:bodyPr lIns="108000" tIns="0" rIns="0" anchor="b" anchorCtr="0">
            <a:normAutofit/>
          </a:bodyPr>
          <a:lstStyle>
            <a:lvl1pPr marL="0" indent="0" algn="l">
              <a:spcAft>
                <a:spcPts val="225"/>
              </a:spcAft>
              <a:buNone/>
              <a:defRPr sz="674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91025" y="3833892"/>
            <a:ext cx="2307877" cy="259194"/>
          </a:xfrm>
        </p:spPr>
        <p:txBody>
          <a:bodyPr lIns="0" tIns="82800" rIns="0" anchor="t" anchorCtr="0">
            <a:normAutofit/>
          </a:bodyPr>
          <a:lstStyle>
            <a:lvl1pPr marL="0" indent="0" algn="r">
              <a:spcAft>
                <a:spcPts val="225"/>
              </a:spcAft>
              <a:buNone/>
              <a:defRPr sz="674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6E5BB17-106F-64EC-42CF-12AFD00C4B2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61950" y="169200"/>
            <a:ext cx="8420100" cy="64786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3000"/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60136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33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_Grafik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 bwMode="gray">
          <a:xfrm>
            <a:off x="361950" y="1131888"/>
            <a:ext cx="5866234" cy="2745173"/>
          </a:xfrm>
          <a:solidFill>
            <a:schemeClr val="accent6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199">
                <a:solidFill>
                  <a:schemeClr val="accent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 bwMode="gray">
          <a:xfrm>
            <a:off x="6231851" y="2688668"/>
            <a:ext cx="1181448" cy="1188393"/>
          </a:xfrm>
        </p:spPr>
        <p:txBody>
          <a:bodyPr lIns="108000" tIns="0" rIns="0" anchor="b" anchorCtr="0">
            <a:normAutofit/>
          </a:bodyPr>
          <a:lstStyle>
            <a:lvl1pPr marL="0" indent="0" algn="l">
              <a:spcAft>
                <a:spcPts val="225"/>
              </a:spcAft>
              <a:buNone/>
              <a:defRPr sz="674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FF940AE-B413-6779-DC4F-3B498E8BAC1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61950" y="169200"/>
            <a:ext cx="8420100" cy="64786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3000"/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7485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33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ur Titel_Grafik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 bwMode="gray">
          <a:xfrm>
            <a:off x="1767225" y="1131888"/>
            <a:ext cx="5609550" cy="3153820"/>
          </a:xfrm>
          <a:solidFill>
            <a:schemeClr val="accent6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199">
                <a:solidFill>
                  <a:schemeClr val="accent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7380312" y="1131888"/>
            <a:ext cx="1579910" cy="576064"/>
          </a:xfrm>
        </p:spPr>
        <p:txBody>
          <a:bodyPr lIns="108000" tIns="0" rIns="0" anchor="t" anchorCtr="0">
            <a:normAutofit/>
          </a:bodyPr>
          <a:lstStyle>
            <a:lvl1pPr marL="0" indent="0" algn="l">
              <a:spcAft>
                <a:spcPts val="225"/>
              </a:spcAft>
              <a:buNone/>
              <a:defRPr sz="674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817063B-4932-923C-D136-5A0D65BFF32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61950" y="169200"/>
            <a:ext cx="8420100" cy="64786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3000"/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3969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33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_Grafik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 bwMode="gray">
          <a:xfrm>
            <a:off x="0" y="1131888"/>
            <a:ext cx="7164288" cy="3312070"/>
          </a:xfrm>
          <a:solidFill>
            <a:schemeClr val="accent6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199">
                <a:solidFill>
                  <a:schemeClr val="accent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7164288" y="1131888"/>
            <a:ext cx="931962" cy="1188393"/>
          </a:xfrm>
        </p:spPr>
        <p:txBody>
          <a:bodyPr lIns="108000" tIns="0" rIns="0" anchor="t" anchorCtr="0">
            <a:normAutofit/>
          </a:bodyPr>
          <a:lstStyle>
            <a:lvl1pPr marL="0" indent="0" algn="l">
              <a:spcAft>
                <a:spcPts val="225"/>
              </a:spcAft>
              <a:buNone/>
              <a:defRPr sz="674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4EC92BD-01EE-EDF8-3E58-8F2776EFA4F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61950" y="169200"/>
            <a:ext cx="8420100" cy="64786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3000"/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0338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33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_Grafik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 bwMode="gray">
          <a:xfrm>
            <a:off x="4749800" y="1131888"/>
            <a:ext cx="2880024" cy="2667605"/>
          </a:xfrm>
          <a:solidFill>
            <a:schemeClr val="accent6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199">
                <a:solidFill>
                  <a:schemeClr val="accent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1"/>
          </p:nvPr>
        </p:nvSpPr>
        <p:spPr bwMode="gray">
          <a:xfrm>
            <a:off x="361949" y="1132593"/>
            <a:ext cx="4029075" cy="2666900"/>
          </a:xfrm>
        </p:spPr>
        <p:txBody>
          <a:bodyPr lIns="0" tIns="0" rIns="0" anchor="t" anchorCtr="0">
            <a:normAutofit/>
          </a:bodyPr>
          <a:lstStyle>
            <a:lvl1pPr marL="0" indent="0" algn="l">
              <a:spcAft>
                <a:spcPts val="225"/>
              </a:spcAft>
              <a:buNone/>
              <a:defRPr sz="674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2"/>
          </p:nvPr>
        </p:nvSpPr>
        <p:spPr bwMode="gray">
          <a:xfrm>
            <a:off x="4746625" y="3799493"/>
            <a:ext cx="2880024" cy="269769"/>
          </a:xfrm>
        </p:spPr>
        <p:txBody>
          <a:bodyPr lIns="0" tIns="82800" rIns="0" anchor="t" anchorCtr="0">
            <a:normAutofit/>
          </a:bodyPr>
          <a:lstStyle>
            <a:lvl1pPr marL="0" indent="0" algn="r">
              <a:spcAft>
                <a:spcPts val="225"/>
              </a:spcAft>
              <a:buNone/>
              <a:defRPr sz="674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3" name="Titelplatzhalter 1">
            <a:extLst>
              <a:ext uri="{FF2B5EF4-FFF2-40B4-BE49-F238E27FC236}">
                <a16:creationId xmlns:a16="http://schemas.microsoft.com/office/drawing/2014/main" id="{8E159B09-8910-2612-88E4-29849963B5FC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61950" y="169200"/>
            <a:ext cx="8420100" cy="64786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3000"/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8970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36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_Erklär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6"/>
          <p:cNvSpPr>
            <a:spLocks noGrp="1"/>
          </p:cNvSpPr>
          <p:nvPr>
            <p:ph type="body" sz="quarter" idx="11"/>
          </p:nvPr>
        </p:nvSpPr>
        <p:spPr bwMode="gray">
          <a:xfrm>
            <a:off x="369119" y="1141023"/>
            <a:ext cx="1570202" cy="2233283"/>
          </a:xfrm>
        </p:spPr>
        <p:txBody>
          <a:bodyPr lIns="0" tIns="0" rIns="0" anchor="t" anchorCtr="0">
            <a:normAutofit/>
          </a:bodyPr>
          <a:lstStyle>
            <a:lvl1pPr marL="0" indent="0" algn="l">
              <a:spcAft>
                <a:spcPts val="225"/>
              </a:spcAft>
              <a:buNone/>
              <a:defRPr sz="674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2"/>
          </p:nvPr>
        </p:nvSpPr>
        <p:spPr bwMode="gray">
          <a:xfrm>
            <a:off x="4754445" y="3374305"/>
            <a:ext cx="2096918" cy="190401"/>
          </a:xfrm>
        </p:spPr>
        <p:txBody>
          <a:bodyPr lIns="0" tIns="82800" rIns="0" anchor="t" anchorCtr="0">
            <a:normAutofit/>
          </a:bodyPr>
          <a:lstStyle>
            <a:lvl1pPr marL="0" indent="0" algn="r">
              <a:spcAft>
                <a:spcPts val="225"/>
              </a:spcAft>
              <a:buNone/>
              <a:defRPr sz="674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" name="Bildplatzhalter 4">
            <a:extLst>
              <a:ext uri="{FF2B5EF4-FFF2-40B4-BE49-F238E27FC236}">
                <a16:creationId xmlns:a16="http://schemas.microsoft.com/office/drawing/2014/main" id="{99D038AE-FC44-4C66-5E63-A48370D842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4752979" y="1131888"/>
            <a:ext cx="2096917" cy="2242418"/>
          </a:xfrm>
          <a:solidFill>
            <a:schemeClr val="accent6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199">
                <a:solidFill>
                  <a:schemeClr val="accent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E6AE3B54-5E0F-CA94-EEC6-D694396DBC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2294106" y="1131888"/>
            <a:ext cx="2096917" cy="2242418"/>
          </a:xfrm>
          <a:solidFill>
            <a:schemeClr val="accent6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199">
                <a:solidFill>
                  <a:schemeClr val="accent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87344C-C7B7-BF0B-348C-289891A983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2292316" y="3374305"/>
            <a:ext cx="2096918" cy="190401"/>
          </a:xfrm>
        </p:spPr>
        <p:txBody>
          <a:bodyPr lIns="0" tIns="82800" rIns="0" anchor="t" anchorCtr="0">
            <a:normAutofit/>
          </a:bodyPr>
          <a:lstStyle>
            <a:lvl1pPr marL="0" indent="0" algn="r">
              <a:spcAft>
                <a:spcPts val="225"/>
              </a:spcAft>
              <a:buNone/>
              <a:defRPr sz="674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Titelplatzhalter 1">
            <a:extLst>
              <a:ext uri="{FF2B5EF4-FFF2-40B4-BE49-F238E27FC236}">
                <a16:creationId xmlns:a16="http://schemas.microsoft.com/office/drawing/2014/main" id="{7EF21185-B20E-2C0E-D503-7152B49A14A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61950" y="169200"/>
            <a:ext cx="8420100" cy="64786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3000"/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0212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ur Titel_Erklär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6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61950" y="1109074"/>
            <a:ext cx="1819788" cy="528365"/>
          </a:xfrm>
        </p:spPr>
        <p:txBody>
          <a:bodyPr lIns="0" tIns="0" rIns="0" anchor="t" anchorCtr="0">
            <a:noAutofit/>
          </a:bodyPr>
          <a:lstStyle>
            <a:lvl1pPr marL="0" indent="0" algn="l">
              <a:spcAft>
                <a:spcPts val="225"/>
              </a:spcAft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  <a:p>
            <a:pPr lvl="0"/>
            <a:endParaRPr lang="de-DE" dirty="0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C96E3F84-1A51-9114-CD5A-F98A8604AD4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gray">
          <a:xfrm>
            <a:off x="2303025" y="2787774"/>
            <a:ext cx="2088000" cy="1368000"/>
          </a:xfrm>
          <a:solidFill>
            <a:schemeClr val="accent6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199">
                <a:solidFill>
                  <a:schemeClr val="accent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E1AB872C-497E-3FB9-E927-6B46F7DF201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2303025" y="4158636"/>
            <a:ext cx="2088000" cy="190401"/>
          </a:xfrm>
        </p:spPr>
        <p:txBody>
          <a:bodyPr lIns="0" tIns="82800" rIns="0" anchor="t" anchorCtr="0">
            <a:normAutofit/>
          </a:bodyPr>
          <a:lstStyle>
            <a:lvl1pPr marL="0" indent="0" algn="r">
              <a:spcAft>
                <a:spcPts val="225"/>
              </a:spcAft>
              <a:buNone/>
              <a:defRPr sz="674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52F93D25-545C-D247-FC39-3CABE9A1F6E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 bwMode="gray">
          <a:xfrm>
            <a:off x="4496783" y="2787774"/>
            <a:ext cx="2088000" cy="1368000"/>
          </a:xfrm>
          <a:solidFill>
            <a:schemeClr val="accent6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199">
                <a:solidFill>
                  <a:schemeClr val="accent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7ABE5708-DB0E-EB9B-4730-8C603C797AF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4496783" y="4158636"/>
            <a:ext cx="2088000" cy="190401"/>
          </a:xfrm>
        </p:spPr>
        <p:txBody>
          <a:bodyPr lIns="0" tIns="82800" rIns="0" anchor="t" anchorCtr="0">
            <a:normAutofit/>
          </a:bodyPr>
          <a:lstStyle>
            <a:lvl1pPr marL="0" indent="0" algn="r">
              <a:spcAft>
                <a:spcPts val="225"/>
              </a:spcAft>
              <a:buNone/>
              <a:defRPr sz="674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C3FD6870-DC67-E0D6-7D92-47037EB56CD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 bwMode="gray">
          <a:xfrm>
            <a:off x="2303025" y="1131888"/>
            <a:ext cx="2088000" cy="1368000"/>
          </a:xfrm>
          <a:solidFill>
            <a:schemeClr val="accent6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199">
                <a:solidFill>
                  <a:schemeClr val="accent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EB7C9A87-94E4-4751-44AE-85BD25A8127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2303025" y="2502750"/>
            <a:ext cx="2088000" cy="190401"/>
          </a:xfrm>
        </p:spPr>
        <p:txBody>
          <a:bodyPr lIns="0" tIns="82800" rIns="0" anchor="t" anchorCtr="0">
            <a:normAutofit/>
          </a:bodyPr>
          <a:lstStyle>
            <a:lvl1pPr marL="0" indent="0" algn="r">
              <a:spcAft>
                <a:spcPts val="225"/>
              </a:spcAft>
              <a:buNone/>
              <a:defRPr sz="674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9611C716-D99A-6167-CBFF-70C9739EFFB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 bwMode="gray">
          <a:xfrm>
            <a:off x="4496783" y="1131888"/>
            <a:ext cx="2088000" cy="1368000"/>
          </a:xfrm>
          <a:solidFill>
            <a:schemeClr val="accent6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199">
                <a:solidFill>
                  <a:schemeClr val="accent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98DD4438-3417-6BCC-9BA5-E5DFACF4596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4512312" y="2502750"/>
            <a:ext cx="2072471" cy="190401"/>
          </a:xfrm>
        </p:spPr>
        <p:txBody>
          <a:bodyPr lIns="0" tIns="82800" rIns="0" anchor="t" anchorCtr="0">
            <a:normAutofit/>
          </a:bodyPr>
          <a:lstStyle>
            <a:lvl1pPr marL="0" indent="0" algn="r">
              <a:spcAft>
                <a:spcPts val="225"/>
              </a:spcAft>
              <a:buNone/>
              <a:defRPr sz="674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1" name="Bildplatzhalter 4">
            <a:extLst>
              <a:ext uri="{FF2B5EF4-FFF2-40B4-BE49-F238E27FC236}">
                <a16:creationId xmlns:a16="http://schemas.microsoft.com/office/drawing/2014/main" id="{9F0B670D-41D3-F22F-775B-85E435F0A41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 bwMode="gray">
          <a:xfrm>
            <a:off x="6698902" y="1131888"/>
            <a:ext cx="2088000" cy="1368000"/>
          </a:xfrm>
          <a:solidFill>
            <a:schemeClr val="accent6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199">
                <a:solidFill>
                  <a:schemeClr val="accent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2" name="Textplatzhalter 6">
            <a:extLst>
              <a:ext uri="{FF2B5EF4-FFF2-40B4-BE49-F238E27FC236}">
                <a16:creationId xmlns:a16="http://schemas.microsoft.com/office/drawing/2014/main" id="{E92EE6BB-FD05-C0C1-9F76-7E30399EAE4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 bwMode="gray">
          <a:xfrm>
            <a:off x="6706070" y="2502750"/>
            <a:ext cx="2080832" cy="190401"/>
          </a:xfrm>
        </p:spPr>
        <p:txBody>
          <a:bodyPr lIns="0" tIns="82800" rIns="0" anchor="t" anchorCtr="0">
            <a:normAutofit/>
          </a:bodyPr>
          <a:lstStyle>
            <a:lvl1pPr marL="0" indent="0" algn="r">
              <a:spcAft>
                <a:spcPts val="225"/>
              </a:spcAft>
              <a:buNone/>
              <a:defRPr sz="674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4DB92914-8926-EE4A-E7A6-D564941ECE6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369119" y="2786296"/>
            <a:ext cx="1819788" cy="374179"/>
          </a:xfrm>
        </p:spPr>
        <p:txBody>
          <a:bodyPr lIns="0" tIns="0" rIns="0" anchor="t" anchorCtr="0">
            <a:normAutofit/>
          </a:bodyPr>
          <a:lstStyle>
            <a:lvl1pPr marL="0" indent="0" algn="l">
              <a:spcAft>
                <a:spcPts val="225"/>
              </a:spcAft>
              <a:buNone/>
              <a:defRPr sz="674"/>
            </a:lvl1pPr>
          </a:lstStyle>
          <a:p>
            <a:pPr lvl="0"/>
            <a:r>
              <a:rPr lang="de-DE" dirty="0"/>
              <a:t>Textmasterformat bearbeiten</a:t>
            </a:r>
          </a:p>
          <a:p>
            <a:pPr lvl="0"/>
            <a:endParaRPr lang="de-DE" dirty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A35B0AE-4F92-D513-2CE4-EEA399FA786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61950" y="169200"/>
            <a:ext cx="8420100" cy="64786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3000"/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7277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38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_Erklär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6"/>
          <p:cNvSpPr>
            <a:spLocks noGrp="1"/>
          </p:cNvSpPr>
          <p:nvPr>
            <p:ph type="body" sz="quarter" idx="12"/>
          </p:nvPr>
        </p:nvSpPr>
        <p:spPr bwMode="gray">
          <a:xfrm>
            <a:off x="2651174" y="3913200"/>
            <a:ext cx="2096918" cy="190401"/>
          </a:xfrm>
        </p:spPr>
        <p:txBody>
          <a:bodyPr lIns="0" tIns="82800" rIns="0" anchor="t" anchorCtr="0">
            <a:normAutofit/>
          </a:bodyPr>
          <a:lstStyle>
            <a:lvl1pPr marL="0" indent="0" algn="r">
              <a:spcAft>
                <a:spcPts val="225"/>
              </a:spcAft>
              <a:buNone/>
              <a:defRPr sz="674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" name="Bildplatzhalter 4">
            <a:extLst>
              <a:ext uri="{FF2B5EF4-FFF2-40B4-BE49-F238E27FC236}">
                <a16:creationId xmlns:a16="http://schemas.microsoft.com/office/drawing/2014/main" id="{99D038AE-FC44-4C66-5E63-A48370D842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2649708" y="1131888"/>
            <a:ext cx="2096917" cy="2767554"/>
          </a:xfrm>
          <a:solidFill>
            <a:schemeClr val="accent6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199">
                <a:solidFill>
                  <a:schemeClr val="accent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E6AE3B54-5E0F-CA94-EEC6-D694396DBC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361950" y="1131888"/>
            <a:ext cx="2096917" cy="2767554"/>
          </a:xfrm>
          <a:solidFill>
            <a:schemeClr val="accent6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199">
                <a:solidFill>
                  <a:schemeClr val="accent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87344C-C7B7-BF0B-348C-289891A983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360160" y="3913200"/>
            <a:ext cx="2096918" cy="190401"/>
          </a:xfrm>
        </p:spPr>
        <p:txBody>
          <a:bodyPr lIns="0" tIns="82800" rIns="0" anchor="t" anchorCtr="0">
            <a:normAutofit/>
          </a:bodyPr>
          <a:lstStyle>
            <a:lvl1pPr marL="0" indent="0" algn="r">
              <a:spcAft>
                <a:spcPts val="225"/>
              </a:spcAft>
              <a:buNone/>
              <a:defRPr sz="674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Textplatzhalter 6">
            <a:extLst>
              <a:ext uri="{FF2B5EF4-FFF2-40B4-BE49-F238E27FC236}">
                <a16:creationId xmlns:a16="http://schemas.microsoft.com/office/drawing/2014/main" id="{7E4CEE6D-20F5-1DDE-094E-DD664B1B22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4933506" y="3913200"/>
            <a:ext cx="2096918" cy="190401"/>
          </a:xfrm>
        </p:spPr>
        <p:txBody>
          <a:bodyPr lIns="0" tIns="82800" rIns="0" anchor="t" anchorCtr="0">
            <a:normAutofit/>
          </a:bodyPr>
          <a:lstStyle>
            <a:lvl1pPr marL="0" indent="0" algn="r">
              <a:spcAft>
                <a:spcPts val="225"/>
              </a:spcAft>
              <a:buNone/>
              <a:defRPr sz="674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8417CF90-33E0-78F8-BA0D-134A968C55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4932040" y="1131888"/>
            <a:ext cx="2096917" cy="2767554"/>
          </a:xfrm>
          <a:solidFill>
            <a:schemeClr val="accent6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199">
                <a:solidFill>
                  <a:schemeClr val="accent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60766BA-2940-E0A3-CA4A-73639496F3E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61950" y="169200"/>
            <a:ext cx="8420100" cy="64786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3000"/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0429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50780B9-BD2D-0EB6-04D0-F6BC978FA4E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61950" y="169200"/>
            <a:ext cx="8420100" cy="64786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3000"/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6491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76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elfolie_Segel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33592A2-57B0-A686-3F75-B33D1FB95E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feld 3"/>
          <p:cNvSpPr txBox="1"/>
          <p:nvPr userDrawn="1"/>
        </p:nvSpPr>
        <p:spPr>
          <a:xfrm>
            <a:off x="10294475" y="958104"/>
            <a:ext cx="184731" cy="299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49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837A304-C748-9590-74D3-0766E367A1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gray">
          <a:xfrm>
            <a:off x="4190750" y="1361825"/>
            <a:ext cx="0" cy="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C4F6A1C-28B8-6FC9-920A-FBACB214DF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61951" y="4076174"/>
            <a:ext cx="4930130" cy="432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22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32F0A238-546D-D486-13FB-BD085C250E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361951" y="4641979"/>
            <a:ext cx="4930130" cy="269771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199">
                <a:solidFill>
                  <a:schemeClr val="bg1"/>
                </a:solidFill>
              </a:defRPr>
            </a:lvl1pPr>
            <a:lvl2pPr marL="0" indent="0" algn="l">
              <a:buNone/>
              <a:defRPr>
                <a:solidFill>
                  <a:schemeClr val="tx1"/>
                </a:solidFill>
              </a:defRPr>
            </a:lvl2pPr>
            <a:lvl3pPr marL="0" indent="0" algn="l">
              <a:buNone/>
              <a:defRPr>
                <a:solidFill>
                  <a:schemeClr val="tx1"/>
                </a:solidFill>
              </a:defRPr>
            </a:lvl3pPr>
            <a:lvl4pPr marL="2379" indent="0" algn="l">
              <a:buNone/>
              <a:defRPr>
                <a:solidFill>
                  <a:schemeClr val="tx1"/>
                </a:solidFill>
              </a:defRPr>
            </a:lvl4pPr>
            <a:lvl5pPr marL="0" indent="0" algn="l">
              <a:buNone/>
              <a:defRPr>
                <a:solidFill>
                  <a:schemeClr val="tx1"/>
                </a:solidFill>
              </a:defRPr>
            </a:lvl5pPr>
            <a:lvl6pPr marL="2379" indent="0" algn="l">
              <a:buNone/>
              <a:defRPr sz="1199">
                <a:solidFill>
                  <a:schemeClr val="tx1"/>
                </a:solidFill>
              </a:defRPr>
            </a:lvl6pPr>
            <a:lvl7pPr marL="0" indent="0" algn="l">
              <a:buNone/>
              <a:defRPr sz="1199">
                <a:solidFill>
                  <a:schemeClr val="tx1"/>
                </a:solidFill>
              </a:defRPr>
            </a:lvl7pPr>
            <a:lvl8pPr marL="2379" indent="0" algn="l">
              <a:buNone/>
              <a:defRPr sz="1199">
                <a:solidFill>
                  <a:schemeClr val="tx1"/>
                </a:solidFill>
              </a:defRPr>
            </a:lvl8pPr>
            <a:lvl9pPr marL="0" indent="0" algn="l">
              <a:buNone/>
              <a:defRPr sz="1199">
                <a:solidFill>
                  <a:schemeClr val="tx1"/>
                </a:solidFill>
              </a:defRPr>
            </a:lvl9pPr>
          </a:lstStyle>
          <a:p>
            <a:pPr lvl="0"/>
            <a:r>
              <a:rPr lang="de-DE" dirty="0"/>
              <a:t>Untertitel/Datum (optional)</a:t>
            </a:r>
          </a:p>
        </p:txBody>
      </p:sp>
      <p:pic>
        <p:nvPicPr>
          <p:cNvPr id="9" name="Grafik 8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0072F36E-E24A-69B7-EADE-BEE09836DE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93200" y="3891600"/>
            <a:ext cx="2182237" cy="107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3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403">
          <p15:clr>
            <a:srgbClr val="FBAE40"/>
          </p15:clr>
        </p15:guide>
        <p15:guide id="4" orient="horz" pos="262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gray">
          <a:xfrm>
            <a:off x="361950" y="2643758"/>
            <a:ext cx="8137525" cy="1079897"/>
          </a:xfrm>
        </p:spPr>
        <p:txBody>
          <a:bodyPr anchor="ctr" anchorCtr="0"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59A130C-62FC-B59A-260F-191CAE84650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4286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pic>
        <p:nvPicPr>
          <p:cNvPr id="6" name="Grafik 5" descr="Ein Bild, das Schrift, Grafiken, weiß, Grafikdesign enthält.&#10;&#10;Automatisch generierte Beschreibung">
            <a:extLst>
              <a:ext uri="{FF2B5EF4-FFF2-40B4-BE49-F238E27FC236}">
                <a16:creationId xmlns:a16="http://schemas.microsoft.com/office/drawing/2014/main" id="{071A6DCC-27E4-48E0-834B-C452824980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909" y="195486"/>
            <a:ext cx="8858181" cy="1566000"/>
          </a:xfrm>
          <a:prstGeom prst="rect">
            <a:avLst/>
          </a:prstGeom>
        </p:spPr>
      </p:pic>
      <p:pic>
        <p:nvPicPr>
          <p:cNvPr id="7" name="Grafik 6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56AC40FE-9154-9903-AA54-40BA350759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93200" y="3891600"/>
            <a:ext cx="2182237" cy="107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3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elfolie_Segel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33592A2-57B0-A686-3F75-B33D1FB95E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feld 3"/>
          <p:cNvSpPr txBox="1"/>
          <p:nvPr userDrawn="1"/>
        </p:nvSpPr>
        <p:spPr>
          <a:xfrm>
            <a:off x="10294475" y="958104"/>
            <a:ext cx="184731" cy="299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49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837A304-C748-9590-74D3-0766E367A1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gray">
          <a:xfrm>
            <a:off x="4190750" y="1361825"/>
            <a:ext cx="0" cy="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C4F6A1C-28B8-6FC9-920A-FBACB214DF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61951" y="4076174"/>
            <a:ext cx="4930130" cy="432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22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32F0A238-546D-D486-13FB-BD085C250E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361951" y="4641979"/>
            <a:ext cx="4930130" cy="269771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199">
                <a:solidFill>
                  <a:schemeClr val="bg1"/>
                </a:solidFill>
              </a:defRPr>
            </a:lvl1pPr>
            <a:lvl2pPr marL="0" indent="0" algn="l">
              <a:buNone/>
              <a:defRPr>
                <a:solidFill>
                  <a:schemeClr val="tx1"/>
                </a:solidFill>
              </a:defRPr>
            </a:lvl2pPr>
            <a:lvl3pPr marL="0" indent="0" algn="l">
              <a:buNone/>
              <a:defRPr>
                <a:solidFill>
                  <a:schemeClr val="tx1"/>
                </a:solidFill>
              </a:defRPr>
            </a:lvl3pPr>
            <a:lvl4pPr marL="2379" indent="0" algn="l">
              <a:buNone/>
              <a:defRPr>
                <a:solidFill>
                  <a:schemeClr val="tx1"/>
                </a:solidFill>
              </a:defRPr>
            </a:lvl4pPr>
            <a:lvl5pPr marL="0" indent="0" algn="l">
              <a:buNone/>
              <a:defRPr>
                <a:solidFill>
                  <a:schemeClr val="tx1"/>
                </a:solidFill>
              </a:defRPr>
            </a:lvl5pPr>
            <a:lvl6pPr marL="2379" indent="0" algn="l">
              <a:buNone/>
              <a:defRPr sz="1199">
                <a:solidFill>
                  <a:schemeClr val="tx1"/>
                </a:solidFill>
              </a:defRPr>
            </a:lvl6pPr>
            <a:lvl7pPr marL="0" indent="0" algn="l">
              <a:buNone/>
              <a:defRPr sz="1199">
                <a:solidFill>
                  <a:schemeClr val="tx1"/>
                </a:solidFill>
              </a:defRPr>
            </a:lvl7pPr>
            <a:lvl8pPr marL="2379" indent="0" algn="l">
              <a:buNone/>
              <a:defRPr sz="1199">
                <a:solidFill>
                  <a:schemeClr val="tx1"/>
                </a:solidFill>
              </a:defRPr>
            </a:lvl8pPr>
            <a:lvl9pPr marL="0" indent="0" algn="l">
              <a:buNone/>
              <a:defRPr sz="1199">
                <a:solidFill>
                  <a:schemeClr val="tx1"/>
                </a:solidFill>
              </a:defRPr>
            </a:lvl9pPr>
          </a:lstStyle>
          <a:p>
            <a:pPr lvl="0"/>
            <a:r>
              <a:rPr lang="de-DE" dirty="0"/>
              <a:t>Untertitel/Datum (optional)</a:t>
            </a:r>
          </a:p>
        </p:txBody>
      </p:sp>
      <p:pic>
        <p:nvPicPr>
          <p:cNvPr id="7" name="Grafik 6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2CC68332-C3F3-313C-1A99-BCE0571576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93200" y="3891600"/>
            <a:ext cx="2182237" cy="107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5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403">
          <p15:clr>
            <a:srgbClr val="FBAE40"/>
          </p15:clr>
        </p15:guide>
        <p15:guide id="4" orient="horz" pos="262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itelfolie_Segel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33592A2-57B0-A686-3F75-B33D1FB95E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feld 3"/>
          <p:cNvSpPr txBox="1"/>
          <p:nvPr userDrawn="1"/>
        </p:nvSpPr>
        <p:spPr>
          <a:xfrm>
            <a:off x="10294475" y="958104"/>
            <a:ext cx="184731" cy="299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49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837A304-C748-9590-74D3-0766E367A1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gray">
          <a:xfrm>
            <a:off x="4190750" y="1361825"/>
            <a:ext cx="0" cy="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C4F6A1C-28B8-6FC9-920A-FBACB214DF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61951" y="4076174"/>
            <a:ext cx="4930130" cy="432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22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32F0A238-546D-D486-13FB-BD085C250E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361951" y="4641979"/>
            <a:ext cx="4930130" cy="269771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199">
                <a:solidFill>
                  <a:schemeClr val="bg1"/>
                </a:solidFill>
              </a:defRPr>
            </a:lvl1pPr>
            <a:lvl2pPr marL="0" indent="0" algn="l">
              <a:buNone/>
              <a:defRPr>
                <a:solidFill>
                  <a:schemeClr val="tx1"/>
                </a:solidFill>
              </a:defRPr>
            </a:lvl2pPr>
            <a:lvl3pPr marL="0" indent="0" algn="l">
              <a:buNone/>
              <a:defRPr>
                <a:solidFill>
                  <a:schemeClr val="tx1"/>
                </a:solidFill>
              </a:defRPr>
            </a:lvl3pPr>
            <a:lvl4pPr marL="2379" indent="0" algn="l">
              <a:buNone/>
              <a:defRPr>
                <a:solidFill>
                  <a:schemeClr val="tx1"/>
                </a:solidFill>
              </a:defRPr>
            </a:lvl4pPr>
            <a:lvl5pPr marL="0" indent="0" algn="l">
              <a:buNone/>
              <a:defRPr>
                <a:solidFill>
                  <a:schemeClr val="tx1"/>
                </a:solidFill>
              </a:defRPr>
            </a:lvl5pPr>
            <a:lvl6pPr marL="2379" indent="0" algn="l">
              <a:buNone/>
              <a:defRPr sz="1199">
                <a:solidFill>
                  <a:schemeClr val="tx1"/>
                </a:solidFill>
              </a:defRPr>
            </a:lvl6pPr>
            <a:lvl7pPr marL="0" indent="0" algn="l">
              <a:buNone/>
              <a:defRPr sz="1199">
                <a:solidFill>
                  <a:schemeClr val="tx1"/>
                </a:solidFill>
              </a:defRPr>
            </a:lvl7pPr>
            <a:lvl8pPr marL="2379" indent="0" algn="l">
              <a:buNone/>
              <a:defRPr sz="1199">
                <a:solidFill>
                  <a:schemeClr val="tx1"/>
                </a:solidFill>
              </a:defRPr>
            </a:lvl8pPr>
            <a:lvl9pPr marL="0" indent="0" algn="l">
              <a:buNone/>
              <a:defRPr sz="1199">
                <a:solidFill>
                  <a:schemeClr val="tx1"/>
                </a:solidFill>
              </a:defRPr>
            </a:lvl9pPr>
          </a:lstStyle>
          <a:p>
            <a:pPr lvl="0"/>
            <a:r>
              <a:rPr lang="de-DE" dirty="0"/>
              <a:t>Untertitel/Datum (optional)</a:t>
            </a:r>
          </a:p>
        </p:txBody>
      </p:sp>
      <p:pic>
        <p:nvPicPr>
          <p:cNvPr id="7" name="Grafik 6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465421F5-9195-D17B-D8A5-AC5CC9E277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93200" y="3891600"/>
            <a:ext cx="2182237" cy="107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5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403">
          <p15:clr>
            <a:srgbClr val="FBAE40"/>
          </p15:clr>
        </p15:guide>
        <p15:guide id="4" orient="horz" pos="262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elfolie_Segel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33592A2-57B0-A686-3F75-B33D1FB95E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feld 3"/>
          <p:cNvSpPr txBox="1"/>
          <p:nvPr userDrawn="1"/>
        </p:nvSpPr>
        <p:spPr>
          <a:xfrm>
            <a:off x="10294475" y="958104"/>
            <a:ext cx="184731" cy="299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49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837A304-C748-9590-74D3-0766E367A1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gray">
          <a:xfrm>
            <a:off x="4190750" y="1361825"/>
            <a:ext cx="0" cy="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C4F6A1C-28B8-6FC9-920A-FBACB214DF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61951" y="4076174"/>
            <a:ext cx="4930130" cy="432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22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32F0A238-546D-D486-13FB-BD085C250E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361951" y="4641979"/>
            <a:ext cx="4930130" cy="269771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199">
                <a:solidFill>
                  <a:schemeClr val="bg1"/>
                </a:solidFill>
              </a:defRPr>
            </a:lvl1pPr>
            <a:lvl2pPr marL="0" indent="0" algn="l">
              <a:buNone/>
              <a:defRPr>
                <a:solidFill>
                  <a:schemeClr val="tx1"/>
                </a:solidFill>
              </a:defRPr>
            </a:lvl2pPr>
            <a:lvl3pPr marL="0" indent="0" algn="l">
              <a:buNone/>
              <a:defRPr>
                <a:solidFill>
                  <a:schemeClr val="tx1"/>
                </a:solidFill>
              </a:defRPr>
            </a:lvl3pPr>
            <a:lvl4pPr marL="2379" indent="0" algn="l">
              <a:buNone/>
              <a:defRPr>
                <a:solidFill>
                  <a:schemeClr val="tx1"/>
                </a:solidFill>
              </a:defRPr>
            </a:lvl4pPr>
            <a:lvl5pPr marL="0" indent="0" algn="l">
              <a:buNone/>
              <a:defRPr>
                <a:solidFill>
                  <a:schemeClr val="tx1"/>
                </a:solidFill>
              </a:defRPr>
            </a:lvl5pPr>
            <a:lvl6pPr marL="2379" indent="0" algn="l">
              <a:buNone/>
              <a:defRPr sz="1199">
                <a:solidFill>
                  <a:schemeClr val="tx1"/>
                </a:solidFill>
              </a:defRPr>
            </a:lvl6pPr>
            <a:lvl7pPr marL="0" indent="0" algn="l">
              <a:buNone/>
              <a:defRPr sz="1199">
                <a:solidFill>
                  <a:schemeClr val="tx1"/>
                </a:solidFill>
              </a:defRPr>
            </a:lvl7pPr>
            <a:lvl8pPr marL="2379" indent="0" algn="l">
              <a:buNone/>
              <a:defRPr sz="1199">
                <a:solidFill>
                  <a:schemeClr val="tx1"/>
                </a:solidFill>
              </a:defRPr>
            </a:lvl8pPr>
            <a:lvl9pPr marL="0" indent="0" algn="l">
              <a:buNone/>
              <a:defRPr sz="1199">
                <a:solidFill>
                  <a:schemeClr val="tx1"/>
                </a:solidFill>
              </a:defRPr>
            </a:lvl9pPr>
          </a:lstStyle>
          <a:p>
            <a:pPr lvl="0"/>
            <a:r>
              <a:rPr lang="de-DE" dirty="0"/>
              <a:t>Untertitel/Datum (optional)</a:t>
            </a:r>
          </a:p>
        </p:txBody>
      </p:sp>
      <p:pic>
        <p:nvPicPr>
          <p:cNvPr id="7" name="Grafik 6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B7DB56A7-4791-1485-BCB7-2E37E8E6C4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93200" y="3891600"/>
            <a:ext cx="2182237" cy="107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2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403">
          <p15:clr>
            <a:srgbClr val="FBAE40"/>
          </p15:clr>
        </p15:guide>
        <p15:guide id="4" orient="horz" pos="262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elfolie_Segel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33592A2-57B0-A686-3F75-B33D1FB95E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feld 3"/>
          <p:cNvSpPr txBox="1"/>
          <p:nvPr userDrawn="1"/>
        </p:nvSpPr>
        <p:spPr>
          <a:xfrm>
            <a:off x="10294475" y="958104"/>
            <a:ext cx="184731" cy="299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49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837A304-C748-9590-74D3-0766E367A1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gray">
          <a:xfrm>
            <a:off x="4190750" y="1361825"/>
            <a:ext cx="0" cy="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C4F6A1C-28B8-6FC9-920A-FBACB214DF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61951" y="4076174"/>
            <a:ext cx="4930130" cy="432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22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32F0A238-546D-D486-13FB-BD085C250E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361951" y="4641979"/>
            <a:ext cx="4930130" cy="269771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199">
                <a:solidFill>
                  <a:schemeClr val="bg1"/>
                </a:solidFill>
              </a:defRPr>
            </a:lvl1pPr>
            <a:lvl2pPr marL="0" indent="0" algn="l">
              <a:buNone/>
              <a:defRPr>
                <a:solidFill>
                  <a:schemeClr val="tx1"/>
                </a:solidFill>
              </a:defRPr>
            </a:lvl2pPr>
            <a:lvl3pPr marL="0" indent="0" algn="l">
              <a:buNone/>
              <a:defRPr>
                <a:solidFill>
                  <a:schemeClr val="tx1"/>
                </a:solidFill>
              </a:defRPr>
            </a:lvl3pPr>
            <a:lvl4pPr marL="2379" indent="0" algn="l">
              <a:buNone/>
              <a:defRPr>
                <a:solidFill>
                  <a:schemeClr val="tx1"/>
                </a:solidFill>
              </a:defRPr>
            </a:lvl4pPr>
            <a:lvl5pPr marL="0" indent="0" algn="l">
              <a:buNone/>
              <a:defRPr>
                <a:solidFill>
                  <a:schemeClr val="tx1"/>
                </a:solidFill>
              </a:defRPr>
            </a:lvl5pPr>
            <a:lvl6pPr marL="2379" indent="0" algn="l">
              <a:buNone/>
              <a:defRPr sz="1199">
                <a:solidFill>
                  <a:schemeClr val="tx1"/>
                </a:solidFill>
              </a:defRPr>
            </a:lvl6pPr>
            <a:lvl7pPr marL="0" indent="0" algn="l">
              <a:buNone/>
              <a:defRPr sz="1199">
                <a:solidFill>
                  <a:schemeClr val="tx1"/>
                </a:solidFill>
              </a:defRPr>
            </a:lvl7pPr>
            <a:lvl8pPr marL="2379" indent="0" algn="l">
              <a:buNone/>
              <a:defRPr sz="1199">
                <a:solidFill>
                  <a:schemeClr val="tx1"/>
                </a:solidFill>
              </a:defRPr>
            </a:lvl8pPr>
            <a:lvl9pPr marL="0" indent="0" algn="l">
              <a:buNone/>
              <a:defRPr sz="1199">
                <a:solidFill>
                  <a:schemeClr val="tx1"/>
                </a:solidFill>
              </a:defRPr>
            </a:lvl9pPr>
          </a:lstStyle>
          <a:p>
            <a:pPr lvl="0"/>
            <a:r>
              <a:rPr lang="de-DE" dirty="0"/>
              <a:t>Untertitel/Datum (optional)</a:t>
            </a:r>
          </a:p>
        </p:txBody>
      </p:sp>
      <p:pic>
        <p:nvPicPr>
          <p:cNvPr id="7" name="Grafik 6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F5F61E3D-E54F-B26C-2CF2-56158259D6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93200" y="3891600"/>
            <a:ext cx="2182237" cy="107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1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403">
          <p15:clr>
            <a:srgbClr val="FBAE40"/>
          </p15:clr>
        </p15:guide>
        <p15:guide id="4" orient="horz" pos="262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elfolie_Segel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33592A2-57B0-A686-3F75-B33D1FB95E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feld 3"/>
          <p:cNvSpPr txBox="1"/>
          <p:nvPr userDrawn="1"/>
        </p:nvSpPr>
        <p:spPr>
          <a:xfrm>
            <a:off x="10294475" y="958104"/>
            <a:ext cx="184731" cy="299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49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837A304-C748-9590-74D3-0766E367A1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gray">
          <a:xfrm>
            <a:off x="4190750" y="1361825"/>
            <a:ext cx="0" cy="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C4F6A1C-28B8-6FC9-920A-FBACB214DF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61951" y="4076174"/>
            <a:ext cx="4930130" cy="432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22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32F0A238-546D-D486-13FB-BD085C250E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361951" y="4641979"/>
            <a:ext cx="4930130" cy="269771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199">
                <a:solidFill>
                  <a:schemeClr val="bg1"/>
                </a:solidFill>
              </a:defRPr>
            </a:lvl1pPr>
            <a:lvl2pPr marL="0" indent="0" algn="l">
              <a:buNone/>
              <a:defRPr>
                <a:solidFill>
                  <a:schemeClr val="tx1"/>
                </a:solidFill>
              </a:defRPr>
            </a:lvl2pPr>
            <a:lvl3pPr marL="0" indent="0" algn="l">
              <a:buNone/>
              <a:defRPr>
                <a:solidFill>
                  <a:schemeClr val="tx1"/>
                </a:solidFill>
              </a:defRPr>
            </a:lvl3pPr>
            <a:lvl4pPr marL="2379" indent="0" algn="l">
              <a:buNone/>
              <a:defRPr>
                <a:solidFill>
                  <a:schemeClr val="tx1"/>
                </a:solidFill>
              </a:defRPr>
            </a:lvl4pPr>
            <a:lvl5pPr marL="0" indent="0" algn="l">
              <a:buNone/>
              <a:defRPr>
                <a:solidFill>
                  <a:schemeClr val="tx1"/>
                </a:solidFill>
              </a:defRPr>
            </a:lvl5pPr>
            <a:lvl6pPr marL="2379" indent="0" algn="l">
              <a:buNone/>
              <a:defRPr sz="1199">
                <a:solidFill>
                  <a:schemeClr val="tx1"/>
                </a:solidFill>
              </a:defRPr>
            </a:lvl6pPr>
            <a:lvl7pPr marL="0" indent="0" algn="l">
              <a:buNone/>
              <a:defRPr sz="1199">
                <a:solidFill>
                  <a:schemeClr val="tx1"/>
                </a:solidFill>
              </a:defRPr>
            </a:lvl7pPr>
            <a:lvl8pPr marL="2379" indent="0" algn="l">
              <a:buNone/>
              <a:defRPr sz="1199">
                <a:solidFill>
                  <a:schemeClr val="tx1"/>
                </a:solidFill>
              </a:defRPr>
            </a:lvl8pPr>
            <a:lvl9pPr marL="0" indent="0" algn="l">
              <a:buNone/>
              <a:defRPr sz="1199">
                <a:solidFill>
                  <a:schemeClr val="tx1"/>
                </a:solidFill>
              </a:defRPr>
            </a:lvl9pPr>
          </a:lstStyle>
          <a:p>
            <a:pPr lvl="0"/>
            <a:r>
              <a:rPr lang="de-DE" dirty="0"/>
              <a:t>Untertitel/Datum (optional)</a:t>
            </a:r>
          </a:p>
        </p:txBody>
      </p:sp>
      <p:pic>
        <p:nvPicPr>
          <p:cNvPr id="7" name="Grafik 6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E2A45FA6-B303-7251-72FB-B10C6619C6F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93200" y="3891600"/>
            <a:ext cx="2182237" cy="107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7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403">
          <p15:clr>
            <a:srgbClr val="FBAE40"/>
          </p15:clr>
        </p15:guide>
        <p15:guide id="4" orient="horz" pos="262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itelfolie_Segel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33592A2-57B0-A686-3F75-B33D1FB95E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feld 3"/>
          <p:cNvSpPr txBox="1"/>
          <p:nvPr userDrawn="1"/>
        </p:nvSpPr>
        <p:spPr>
          <a:xfrm>
            <a:off x="10294475" y="958104"/>
            <a:ext cx="184731" cy="299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49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837A304-C748-9590-74D3-0766E367A1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gray">
          <a:xfrm>
            <a:off x="4190750" y="1361825"/>
            <a:ext cx="0" cy="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C4F6A1C-28B8-6FC9-920A-FBACB214DF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61951" y="4076174"/>
            <a:ext cx="4930130" cy="432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22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32F0A238-546D-D486-13FB-BD085C250E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361951" y="4641979"/>
            <a:ext cx="4930130" cy="269771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199">
                <a:solidFill>
                  <a:schemeClr val="bg1"/>
                </a:solidFill>
              </a:defRPr>
            </a:lvl1pPr>
            <a:lvl2pPr marL="0" indent="0" algn="l">
              <a:buNone/>
              <a:defRPr>
                <a:solidFill>
                  <a:schemeClr val="tx1"/>
                </a:solidFill>
              </a:defRPr>
            </a:lvl2pPr>
            <a:lvl3pPr marL="0" indent="0" algn="l">
              <a:buNone/>
              <a:defRPr>
                <a:solidFill>
                  <a:schemeClr val="tx1"/>
                </a:solidFill>
              </a:defRPr>
            </a:lvl3pPr>
            <a:lvl4pPr marL="2379" indent="0" algn="l">
              <a:buNone/>
              <a:defRPr>
                <a:solidFill>
                  <a:schemeClr val="tx1"/>
                </a:solidFill>
              </a:defRPr>
            </a:lvl4pPr>
            <a:lvl5pPr marL="0" indent="0" algn="l">
              <a:buNone/>
              <a:defRPr>
                <a:solidFill>
                  <a:schemeClr val="tx1"/>
                </a:solidFill>
              </a:defRPr>
            </a:lvl5pPr>
            <a:lvl6pPr marL="2379" indent="0" algn="l">
              <a:buNone/>
              <a:defRPr sz="1199">
                <a:solidFill>
                  <a:schemeClr val="tx1"/>
                </a:solidFill>
              </a:defRPr>
            </a:lvl6pPr>
            <a:lvl7pPr marL="0" indent="0" algn="l">
              <a:buNone/>
              <a:defRPr sz="1199">
                <a:solidFill>
                  <a:schemeClr val="tx1"/>
                </a:solidFill>
              </a:defRPr>
            </a:lvl7pPr>
            <a:lvl8pPr marL="2379" indent="0" algn="l">
              <a:buNone/>
              <a:defRPr sz="1199">
                <a:solidFill>
                  <a:schemeClr val="tx1"/>
                </a:solidFill>
              </a:defRPr>
            </a:lvl8pPr>
            <a:lvl9pPr marL="0" indent="0" algn="l">
              <a:buNone/>
              <a:defRPr sz="1199">
                <a:solidFill>
                  <a:schemeClr val="tx1"/>
                </a:solidFill>
              </a:defRPr>
            </a:lvl9pPr>
          </a:lstStyle>
          <a:p>
            <a:pPr lvl="0"/>
            <a:r>
              <a:rPr lang="de-DE" dirty="0"/>
              <a:t>Untertitel/Datum (optional)</a:t>
            </a:r>
          </a:p>
        </p:txBody>
      </p:sp>
      <p:pic>
        <p:nvPicPr>
          <p:cNvPr id="7" name="Grafik 6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84019525-BE6B-280E-A84F-F3C9BC91E5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93200" y="3891600"/>
            <a:ext cx="2182237" cy="107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9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403">
          <p15:clr>
            <a:srgbClr val="FBAE40"/>
          </p15:clr>
        </p15:guide>
        <p15:guide id="4" orient="horz" pos="262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361949" y="2571750"/>
            <a:ext cx="4029075" cy="22066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-1487270" y="225607"/>
            <a:ext cx="184731" cy="299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49" dirty="0"/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 bwMode="gray">
          <a:xfrm>
            <a:off x="361950" y="169200"/>
            <a:ext cx="8420100" cy="64786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 err="1"/>
              <a:t>Titelmasteformat</a:t>
            </a:r>
            <a:r>
              <a:rPr lang="de-DE" dirty="0"/>
              <a:t> durch Klicken bearbeiten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C621D64-6A57-5E22-30E3-C69721A933E8}"/>
              </a:ext>
            </a:extLst>
          </p:cNvPr>
          <p:cNvSpPr/>
          <p:nvPr userDrawn="1"/>
        </p:nvSpPr>
        <p:spPr>
          <a:xfrm>
            <a:off x="0" y="4443413"/>
            <a:ext cx="9144000" cy="700087"/>
          </a:xfrm>
          <a:prstGeom prst="rect">
            <a:avLst/>
          </a:prstGeom>
          <a:solidFill>
            <a:srgbClr val="14286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9562EEDC-A31F-D340-95BF-A1A6A8791A4C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7486635" y="4443413"/>
            <a:ext cx="1405845" cy="69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9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7" r:id="rId13"/>
    <p:sldLayoutId id="2147483788" r:id="rId14"/>
    <p:sldLayoutId id="2147483703" r:id="rId15"/>
    <p:sldLayoutId id="2147483704" r:id="rId16"/>
    <p:sldLayoutId id="2147483705" r:id="rId17"/>
    <p:sldLayoutId id="2147483706" r:id="rId18"/>
    <p:sldLayoutId id="2147483766" r:id="rId19"/>
    <p:sldLayoutId id="2147483708" r:id="rId20"/>
    <p:sldLayoutId id="2147483761" r:id="rId21"/>
    <p:sldLayoutId id="2147483764" r:id="rId22"/>
    <p:sldLayoutId id="2147483762" r:id="rId23"/>
    <p:sldLayoutId id="2147483709" r:id="rId24"/>
    <p:sldLayoutId id="2147483710" r:id="rId25"/>
    <p:sldLayoutId id="2147483767" r:id="rId26"/>
    <p:sldLayoutId id="2147483759" r:id="rId27"/>
    <p:sldLayoutId id="2147483707" r:id="rId28"/>
    <p:sldLayoutId id="2147483711" r:id="rId29"/>
    <p:sldLayoutId id="2147483712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149" rtl="0" eaLnBrk="1" latinLnBrk="0" hangingPunct="1">
        <a:spcBef>
          <a:spcPct val="0"/>
        </a:spcBef>
        <a:buNone/>
        <a:defRPr sz="30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9835" indent="-199835" algn="l" defTabSz="685149" rtl="0" eaLnBrk="1" latinLnBrk="0" hangingPunct="1">
        <a:spcBef>
          <a:spcPts val="0"/>
        </a:spcBef>
        <a:spcAft>
          <a:spcPts val="674"/>
        </a:spcAft>
        <a:buClr>
          <a:schemeClr val="tx2"/>
        </a:buClr>
        <a:buFont typeface="Arial" panose="020B0604020202020204" pitchFamily="34" charset="0"/>
        <a:buChar char="•"/>
        <a:defRPr sz="1499" kern="1200">
          <a:solidFill>
            <a:srgbClr val="142864"/>
          </a:solidFill>
          <a:latin typeface="+mn-lt"/>
          <a:ea typeface="+mn-ea"/>
          <a:cs typeface="+mn-cs"/>
        </a:defRPr>
      </a:lvl1pPr>
      <a:lvl2pPr marL="538841" indent="-205783" algn="l" defTabSz="685149" rtl="0" eaLnBrk="1" latinLnBrk="0" hangingPunct="1">
        <a:spcBef>
          <a:spcPts val="0"/>
        </a:spcBef>
        <a:spcAft>
          <a:spcPts val="674"/>
        </a:spcAft>
        <a:buClr>
          <a:schemeClr val="bg2"/>
        </a:buClr>
        <a:buFont typeface="Arial" panose="020B0604020202020204" pitchFamily="34" charset="0"/>
        <a:buChar char="•"/>
        <a:defRPr sz="1199" kern="1200">
          <a:solidFill>
            <a:srgbClr val="142864"/>
          </a:solidFill>
          <a:latin typeface="+mn-lt"/>
          <a:ea typeface="+mn-ea"/>
          <a:cs typeface="+mn-cs"/>
        </a:defRPr>
      </a:lvl2pPr>
      <a:lvl3pPr marL="738676" indent="-199835" algn="l" defTabSz="685149" rtl="0" eaLnBrk="1" latinLnBrk="0" hangingPunct="1">
        <a:spcBef>
          <a:spcPts val="0"/>
        </a:spcBef>
        <a:spcAft>
          <a:spcPts val="674"/>
        </a:spcAft>
        <a:buClr>
          <a:schemeClr val="bg2"/>
        </a:buClr>
        <a:buFont typeface="Arial" panose="020B0604020202020204" pitchFamily="34" charset="0"/>
        <a:buChar char="•"/>
        <a:defRPr sz="1199" kern="1200">
          <a:solidFill>
            <a:srgbClr val="142864"/>
          </a:solidFill>
          <a:latin typeface="+mn-lt"/>
          <a:ea typeface="+mn-ea"/>
          <a:cs typeface="+mn-cs"/>
        </a:defRPr>
      </a:lvl3pPr>
      <a:lvl4pPr marL="938512" indent="-199835" algn="l" defTabSz="685149" rtl="0" eaLnBrk="1" latinLnBrk="0" hangingPunct="1">
        <a:spcBef>
          <a:spcPts val="0"/>
        </a:spcBef>
        <a:spcAft>
          <a:spcPts val="674"/>
        </a:spcAft>
        <a:buClr>
          <a:schemeClr val="bg2"/>
        </a:buClr>
        <a:buFont typeface="Arial" panose="020B0604020202020204" pitchFamily="34" charset="0"/>
        <a:buChar char="•"/>
        <a:defRPr sz="1199" kern="1200">
          <a:solidFill>
            <a:srgbClr val="142864"/>
          </a:solidFill>
          <a:latin typeface="+mn-lt"/>
          <a:ea typeface="+mn-ea"/>
          <a:cs typeface="+mn-cs"/>
        </a:defRPr>
      </a:lvl4pPr>
      <a:lvl5pPr marL="1144294" indent="-205783" algn="l" defTabSz="685149" rtl="0" eaLnBrk="1" latinLnBrk="0" hangingPunct="1">
        <a:spcBef>
          <a:spcPts val="0"/>
        </a:spcBef>
        <a:spcAft>
          <a:spcPts val="674"/>
        </a:spcAft>
        <a:buClr>
          <a:schemeClr val="bg2"/>
        </a:buClr>
        <a:buFont typeface="Arial" panose="020B0604020202020204" pitchFamily="34" charset="0"/>
        <a:buChar char="•"/>
        <a:defRPr sz="1199" kern="1200">
          <a:solidFill>
            <a:srgbClr val="142864"/>
          </a:solidFill>
          <a:latin typeface="+mn-lt"/>
          <a:ea typeface="+mn-ea"/>
          <a:cs typeface="+mn-cs"/>
        </a:defRPr>
      </a:lvl5pPr>
      <a:lvl6pPr marL="1884158" indent="-171287" algn="l" defTabSz="685149" rtl="0" eaLnBrk="1" latinLnBrk="0" hangingPunct="1">
        <a:spcBef>
          <a:spcPct val="20000"/>
        </a:spcBef>
        <a:buFont typeface="Arial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6pPr>
      <a:lvl7pPr marL="2226733" indent="-171287" algn="l" defTabSz="685149" rtl="0" eaLnBrk="1" latinLnBrk="0" hangingPunct="1">
        <a:spcBef>
          <a:spcPct val="20000"/>
        </a:spcBef>
        <a:buFont typeface="Arial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7pPr>
      <a:lvl8pPr marL="2569307" indent="-171287" algn="l" defTabSz="685149" rtl="0" eaLnBrk="1" latinLnBrk="0" hangingPunct="1">
        <a:spcBef>
          <a:spcPct val="20000"/>
        </a:spcBef>
        <a:buFont typeface="Arial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8pPr>
      <a:lvl9pPr marL="2911881" indent="-171287" algn="l" defTabSz="685149" rtl="0" eaLnBrk="1" latinLnBrk="0" hangingPunct="1">
        <a:spcBef>
          <a:spcPct val="20000"/>
        </a:spcBef>
        <a:buFont typeface="Arial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14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575" algn="l" defTabSz="68514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149" algn="l" defTabSz="68514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7723" algn="l" defTabSz="68514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0297" algn="l" defTabSz="68514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2871" algn="l" defTabSz="68514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5445" algn="l" defTabSz="68514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8020" algn="l" defTabSz="68514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0594" algn="l" defTabSz="68514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1620" userDrawn="1">
          <p15:clr>
            <a:srgbClr val="F26B43"/>
          </p15:clr>
        </p15:guide>
        <p15:guide id="3" pos="5125" userDrawn="1">
          <p15:clr>
            <a:srgbClr val="F26B43"/>
          </p15:clr>
        </p15:guide>
        <p15:guide id="4" orient="horz" pos="226" userDrawn="1">
          <p15:clr>
            <a:srgbClr val="F26B43"/>
          </p15:clr>
        </p15:guide>
        <p15:guide id="5" orient="horz" pos="3010" userDrawn="1">
          <p15:clr>
            <a:srgbClr val="F26B43"/>
          </p15:clr>
        </p15:guide>
        <p15:guide id="10" pos="228" userDrawn="1">
          <p15:clr>
            <a:srgbClr val="F26B43"/>
          </p15:clr>
        </p15:guide>
        <p15:guide id="11" pos="5669" userDrawn="1">
          <p15:clr>
            <a:srgbClr val="F26B43"/>
          </p15:clr>
        </p15:guide>
        <p15:guide id="12" pos="2880" userDrawn="1">
          <p15:clr>
            <a:srgbClr val="F26B43"/>
          </p15:clr>
        </p15:guide>
        <p15:guide id="13" orient="horz" pos="713" userDrawn="1">
          <p15:clr>
            <a:srgbClr val="F26B43"/>
          </p15:clr>
        </p15:guide>
        <p15:guide id="14" orient="horz" pos="486" userDrawn="1">
          <p15:clr>
            <a:srgbClr val="F26B43"/>
          </p15:clr>
        </p15:guide>
        <p15:guide id="15" pos="5532" userDrawn="1">
          <p15:clr>
            <a:srgbClr val="F26B43"/>
          </p15:clr>
        </p15:guide>
        <p15:guide id="16" pos="2766" userDrawn="1">
          <p15:clr>
            <a:srgbClr val="F26B43"/>
          </p15:clr>
        </p15:guide>
        <p15:guide id="17" orient="horz" pos="1166" userDrawn="1">
          <p15:clr>
            <a:srgbClr val="F26B43"/>
          </p15:clr>
        </p15:guide>
        <p15:guide id="18" pos="299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hyperlink" Target="http://www.boot.de/" TargetMode="Externa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boot.de/" TargetMode="Externa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94FF05A-AD23-9CAD-C641-84D530730C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576" y="339502"/>
            <a:ext cx="7848872" cy="432048"/>
          </a:xfrm>
        </p:spPr>
        <p:txBody>
          <a:bodyPr>
            <a:normAutofit/>
          </a:bodyPr>
          <a:lstStyle/>
          <a:p>
            <a:r>
              <a:rPr lang="en-US" noProof="0" dirty="0"/>
              <a:t>Become a Sponsor @ Destinations &amp; Boat Life!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5CD88297-9D85-B6BF-9429-37DC17E04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990" y="4641979"/>
            <a:ext cx="4930130" cy="378043"/>
          </a:xfrm>
        </p:spPr>
        <p:txBody>
          <a:bodyPr/>
          <a:lstStyle/>
          <a:p>
            <a:r>
              <a:rPr lang="en-US" noProof="0" dirty="0"/>
              <a:t>boot Düsseldorf 2026 </a:t>
            </a:r>
            <a:r>
              <a:rPr lang="de-DE" dirty="0"/>
              <a:t>| </a:t>
            </a:r>
            <a:r>
              <a:rPr lang="en-US" noProof="0" dirty="0"/>
              <a:t>halls 13 &amp; 14</a:t>
            </a:r>
          </a:p>
          <a:p>
            <a:r>
              <a:rPr lang="en-US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6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98A1E882-FEC7-4661-A0BA-26F2ABC8C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915566"/>
            <a:ext cx="8458522" cy="3053224"/>
          </a:xfrm>
        </p:spPr>
        <p:txBody>
          <a:bodyPr>
            <a:noAutofit/>
          </a:bodyPr>
          <a:lstStyle/>
          <a:p>
            <a:r>
              <a:rPr lang="en-US" b="1" noProof="0" dirty="0"/>
              <a:t>“Fulfil your dream of a perfect water holiday trip!” </a:t>
            </a:r>
          </a:p>
          <a:p>
            <a:r>
              <a:rPr lang="en-US" noProof="0" dirty="0"/>
              <a:t>In Halls 13 and 14, visitors will find the best providers for </a:t>
            </a:r>
            <a:r>
              <a:rPr lang="en-US" b="1" noProof="0" dirty="0"/>
              <a:t>travel and charter</a:t>
            </a:r>
            <a:r>
              <a:rPr lang="en-US" noProof="0" dirty="0"/>
              <a:t>. Whether enjoying the best time of the year by the sea, feeling the elements on the next sailing trip or relaxing on a houseboat or floating home – in these halls everybody finds </a:t>
            </a:r>
            <a:r>
              <a:rPr lang="en-US" b="1" noProof="0" dirty="0"/>
              <a:t>endless inspiration for his next holiday trip</a:t>
            </a:r>
            <a:r>
              <a:rPr lang="en-US" noProof="0" dirty="0"/>
              <a:t>.</a:t>
            </a:r>
          </a:p>
          <a:p>
            <a:r>
              <a:rPr lang="en-US" noProof="0" dirty="0"/>
              <a:t>The travel marketplace is complemented by lectures, interviews and tips </a:t>
            </a:r>
            <a:r>
              <a:rPr lang="en-US" b="1" noProof="0" dirty="0"/>
              <a:t>from exhibitors and experts</a:t>
            </a:r>
            <a:r>
              <a:rPr lang="en-US" noProof="0" dirty="0"/>
              <a:t>. Every afternoon there will be a </a:t>
            </a:r>
            <a:r>
              <a:rPr lang="en-US" b="1" noProof="0" dirty="0"/>
              <a:t>thematic focus on the main stage</a:t>
            </a:r>
            <a:r>
              <a:rPr lang="en-US" noProof="0" dirty="0"/>
              <a:t>: Greece, Balearic Islands/Mallorca, Croatia or Caribbean – just to name a few.</a:t>
            </a:r>
          </a:p>
          <a:p>
            <a:br>
              <a:rPr lang="en-US" noProof="0" dirty="0"/>
            </a:br>
            <a:endParaRPr lang="en-US" noProof="0" dirty="0"/>
          </a:p>
          <a:p>
            <a:r>
              <a:rPr lang="en-US" noProof="0" dirty="0"/>
              <a:t>									       </a:t>
            </a:r>
            <a:r>
              <a:rPr lang="en-US" i="1" noProof="0" dirty="0"/>
              <a:t>We look forward to inspiring</a:t>
            </a:r>
            <a:br>
              <a:rPr lang="en-US" i="1" noProof="0" dirty="0"/>
            </a:br>
            <a:r>
              <a:rPr lang="en-US" i="1" noProof="0" dirty="0"/>
              <a:t>									       you with this proven </a:t>
            </a:r>
            <a:br>
              <a:rPr lang="en-US" i="1" noProof="0" dirty="0"/>
            </a:br>
            <a:r>
              <a:rPr lang="en-US" i="1" noProof="0" dirty="0"/>
              <a:t>									       concept and would like to </a:t>
            </a:r>
            <a:br>
              <a:rPr lang="en-US" i="1" noProof="0" dirty="0"/>
            </a:br>
            <a:r>
              <a:rPr lang="en-US" i="1" noProof="0" dirty="0"/>
              <a:t>									       present the exclusive</a:t>
            </a:r>
            <a:br>
              <a:rPr lang="en-US" i="1" noProof="0" dirty="0"/>
            </a:br>
            <a:r>
              <a:rPr lang="en-US" i="1" noProof="0" dirty="0"/>
              <a:t> 									       sponsorship opportunities									available         to you as follows.</a:t>
            </a:r>
          </a:p>
          <a:p>
            <a:endParaRPr lang="en-US" noProof="0" dirty="0"/>
          </a:p>
          <a:p>
            <a:endParaRPr lang="en-US" sz="1350" noProof="0" dirty="0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94A0BFC5-CA6E-43CB-B41C-CF4FC48A7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182732"/>
            <a:ext cx="8458522" cy="588818"/>
          </a:xfrm>
        </p:spPr>
        <p:txBody>
          <a:bodyPr>
            <a:normAutofit/>
          </a:bodyPr>
          <a:lstStyle/>
          <a:p>
            <a:r>
              <a:rPr lang="en-US" sz="2400" noProof="0" dirty="0"/>
              <a:t>Themed area Destinations &amp; Boat Life (halls 13 &amp; 14)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33CE7C0-14A6-664A-DF24-E0116521296D}"/>
              </a:ext>
            </a:extLst>
          </p:cNvPr>
          <p:cNvGrpSpPr/>
          <p:nvPr/>
        </p:nvGrpSpPr>
        <p:grpSpPr>
          <a:xfrm>
            <a:off x="323528" y="2333651"/>
            <a:ext cx="6336704" cy="1960270"/>
            <a:chOff x="323528" y="2333651"/>
            <a:chExt cx="6624736" cy="1960270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4E84236F-681C-0F2F-4942-5F3282288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3528" y="2333651"/>
              <a:ext cx="6624736" cy="1960270"/>
            </a:xfrm>
            <a:prstGeom prst="rect">
              <a:avLst/>
            </a:prstGeom>
          </p:spPr>
        </p:pic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D145F6EC-0FCF-4117-4C34-1A6BCC913473}"/>
                </a:ext>
              </a:extLst>
            </p:cNvPr>
            <p:cNvSpPr/>
            <p:nvPr/>
          </p:nvSpPr>
          <p:spPr>
            <a:xfrm flipV="1">
              <a:off x="899593" y="3795885"/>
              <a:ext cx="1152128" cy="360041"/>
            </a:xfrm>
            <a:prstGeom prst="rect">
              <a:avLst/>
            </a:prstGeom>
            <a:solidFill>
              <a:srgbClr val="839CF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noProof="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406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medianet.messe-duesseldorf.de/press/boot/rs/400x400/d1528204-b509-4754-b900-3b0436598b5a.jpg">
            <a:extLst>
              <a:ext uri="{FF2B5EF4-FFF2-40B4-BE49-F238E27FC236}">
                <a16:creationId xmlns:a16="http://schemas.microsoft.com/office/drawing/2014/main" id="{6A7DF4A3-1322-F86E-8158-3D033E820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3"/>
          <a:stretch>
            <a:fillRect/>
          </a:stretch>
        </p:blipFill>
        <p:spPr bwMode="auto">
          <a:xfrm>
            <a:off x="5364088" y="1498956"/>
            <a:ext cx="3417962" cy="207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nhaltsplatzhalter 4">
            <a:extLst>
              <a:ext uri="{FF2B5EF4-FFF2-40B4-BE49-F238E27FC236}">
                <a16:creationId xmlns:a16="http://schemas.microsoft.com/office/drawing/2014/main" id="{3BD55E2F-354C-4953-91B8-F67A2A52E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1049" y="1498956"/>
            <a:ext cx="3120831" cy="2080906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FEC978F1-8BB1-4658-B30B-4FAD88CB7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206581"/>
            <a:ext cx="5580807" cy="647867"/>
          </a:xfrm>
        </p:spPr>
        <p:txBody>
          <a:bodyPr>
            <a:noAutofit/>
          </a:bodyPr>
          <a:lstStyle/>
          <a:p>
            <a:r>
              <a:rPr lang="en-US" sz="2400" noProof="0" dirty="0"/>
              <a:t>Opportunity 1: Destination Day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11E24C7-2EE2-4B89-EB0C-5FB89DCB4256}"/>
              </a:ext>
            </a:extLst>
          </p:cNvPr>
          <p:cNvSpPr/>
          <p:nvPr/>
        </p:nvSpPr>
        <p:spPr>
          <a:xfrm>
            <a:off x="3216648" y="1450848"/>
            <a:ext cx="2291456" cy="22730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 anchorCtr="0"/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300" noProof="0" dirty="0">
                <a:solidFill>
                  <a:schemeClr val="tx2"/>
                </a:solidFill>
              </a:rPr>
              <a:t>Extended stage slots for your offer (before 4 p.m.)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2"/>
                </a:solidFill>
              </a:rPr>
              <a:t>Branded display material on stage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300" noProof="0" dirty="0">
                <a:solidFill>
                  <a:schemeClr val="tx2"/>
                </a:solidFill>
              </a:rPr>
              <a:t>Marketing videos on screen throughout the day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300" noProof="0" dirty="0">
                <a:solidFill>
                  <a:schemeClr val="tx2"/>
                </a:solidFill>
              </a:rPr>
              <a:t>Traditional music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300" noProof="0" dirty="0">
                <a:solidFill>
                  <a:schemeClr val="tx2"/>
                </a:solidFill>
              </a:rPr>
              <a:t>Social media postings on the boot channels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194CFC4-751C-AC49-F101-AB197F349CB7}"/>
              </a:ext>
            </a:extLst>
          </p:cNvPr>
          <p:cNvSpPr/>
          <p:nvPr/>
        </p:nvSpPr>
        <p:spPr>
          <a:xfrm>
            <a:off x="3203847" y="915566"/>
            <a:ext cx="2317059" cy="535282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noProof="0" dirty="0">
                <a:solidFill>
                  <a:schemeClr val="bg1"/>
                </a:solidFill>
              </a:rPr>
              <a:t>Name sponsoring “Destination Day”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958F0F1-D8F4-E008-5AF1-8B2AF5FD8C47}"/>
              </a:ext>
            </a:extLst>
          </p:cNvPr>
          <p:cNvSpPr/>
          <p:nvPr/>
        </p:nvSpPr>
        <p:spPr>
          <a:xfrm>
            <a:off x="3203847" y="3651870"/>
            <a:ext cx="2317059" cy="523605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noProof="0" dirty="0">
                <a:solidFill>
                  <a:schemeClr val="bg1"/>
                </a:solidFill>
              </a:rPr>
              <a:t>€ </a:t>
            </a:r>
            <a:r>
              <a:rPr lang="en-US" sz="1600" b="1" dirty="0">
                <a:solidFill>
                  <a:schemeClr val="bg1"/>
                </a:solidFill>
              </a:rPr>
              <a:t>9</a:t>
            </a:r>
            <a:r>
              <a:rPr lang="en-US" sz="1600" b="1" noProof="0" dirty="0">
                <a:solidFill>
                  <a:schemeClr val="bg1"/>
                </a:solidFill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58076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27173-72B3-278D-B479-74A3B297C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FC810EF4-0AC9-716C-7362-65572FE46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771550"/>
            <a:ext cx="3989340" cy="3341553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300" b="1" noProof="0" dirty="0"/>
              <a:t>Name sponsoring of the stage area in Hall 13</a:t>
            </a:r>
            <a:r>
              <a:rPr lang="en-US" sz="1300" b="1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  <a:br>
              <a:rPr lang="en-US" sz="1300" b="1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300" noProof="0" dirty="0"/>
              <a:t>e. g. “Destination Day Greece”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300" noProof="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Extended stage time of 60 minutes (4 x 15’) on </a:t>
            </a:r>
            <a:br>
              <a:rPr lang="en-US" sz="1300" noProof="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300" noProof="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booked day (before 4 p.m.)</a:t>
            </a:r>
            <a:endParaRPr lang="en-US" sz="1300" i="1" dirty="0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300" noProof="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Afternoon stage slots of other exhibitors will be planned with the same thematic focus </a:t>
            </a:r>
            <a:endParaRPr lang="en-US" sz="1300" dirty="0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300" noProof="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Complimentary</a:t>
            </a:r>
            <a:r>
              <a:rPr lang="en-US" sz="13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announcements on the official social </a:t>
            </a:r>
            <a:r>
              <a:rPr lang="en-US" sz="1300" noProof="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media channels of boot Düsseldorf </a:t>
            </a:r>
            <a:r>
              <a:rPr lang="en-US" sz="13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lang="en-US" sz="1300" dirty="0">
                <a:solidFill>
                  <a:srgbClr val="FF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Instagram &amp; Facebook</a:t>
            </a:r>
            <a:r>
              <a:rPr lang="en-US" sz="13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)</a:t>
            </a:r>
            <a:endParaRPr lang="en-US" sz="1300" noProof="0" dirty="0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Complimentary announcement on the website </a:t>
            </a:r>
            <a:r>
              <a:rPr lang="en-US" sz="13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  <a:hlinkClick r:id="rId2"/>
              </a:rPr>
              <a:t>www.boot.de</a:t>
            </a:r>
            <a:endParaRPr lang="en-US" sz="1300" dirty="0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300" noProof="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Marketing videos and typical music will be played throughout the day*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300" noProof="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Your choice of branded display material on stage*</a:t>
            </a:r>
            <a:endParaRPr lang="en-US" sz="1300" i="1" noProof="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1300" noProof="0" dirty="0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00" noProof="0" dirty="0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BEC7CEB9-BB1F-DF0B-E228-348847DF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195486"/>
            <a:ext cx="3417962" cy="647700"/>
          </a:xfrm>
        </p:spPr>
        <p:txBody>
          <a:bodyPr>
            <a:normAutofit/>
          </a:bodyPr>
          <a:lstStyle/>
          <a:p>
            <a:r>
              <a:rPr lang="en-US" sz="2400" noProof="0" dirty="0"/>
              <a:t>Your Destination Day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321A4A8-EA03-DABF-3116-3CB3126FD46D}"/>
              </a:ext>
            </a:extLst>
          </p:cNvPr>
          <p:cNvSpPr txBox="1"/>
          <p:nvPr/>
        </p:nvSpPr>
        <p:spPr>
          <a:xfrm>
            <a:off x="4427984" y="3795886"/>
            <a:ext cx="4536504" cy="5078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noProof="0" dirty="0">
                <a:solidFill>
                  <a:schemeClr val="bg1"/>
                </a:solidFill>
              </a:rPr>
              <a:t>We are happy to support you in planning </a:t>
            </a:r>
            <a:br>
              <a:rPr lang="en-US" i="1" noProof="0" dirty="0">
                <a:solidFill>
                  <a:schemeClr val="bg1"/>
                </a:solidFill>
              </a:rPr>
            </a:br>
            <a:r>
              <a:rPr lang="en-US" i="1" noProof="0" dirty="0">
                <a:solidFill>
                  <a:schemeClr val="bg1"/>
                </a:solidFill>
              </a:rPr>
              <a:t>and implementation on site!</a:t>
            </a:r>
            <a:endParaRPr lang="en-US" i="1" noProof="0" dirty="0">
              <a:solidFill>
                <a:schemeClr val="bg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Grafik 1" descr="Ein Bild, das draußen, Snowboardfahren enthält.&#10;&#10;Automatisch generierte Beschreibung">
            <a:extLst>
              <a:ext uri="{FF2B5EF4-FFF2-40B4-BE49-F238E27FC236}">
                <a16:creationId xmlns:a16="http://schemas.microsoft.com/office/drawing/2014/main" id="{A62D093C-351C-61EA-A5CC-7922901FDC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96" t="1001" r="32669" b="-1001"/>
          <a:stretch/>
        </p:blipFill>
        <p:spPr>
          <a:xfrm rot="5400000">
            <a:off x="6850576" y="370147"/>
            <a:ext cx="1703590" cy="252423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ACAC2C7-C64C-5C44-70DE-EF5E5DC29A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4718"/>
          <a:stretch>
            <a:fillRect/>
          </a:stretch>
        </p:blipFill>
        <p:spPr>
          <a:xfrm rot="5400000">
            <a:off x="8003803" y="2783710"/>
            <a:ext cx="1171842" cy="749528"/>
          </a:xfrm>
          <a:prstGeom prst="rect">
            <a:avLst/>
          </a:prstGeom>
        </p:spPr>
      </p:pic>
      <p:pic>
        <p:nvPicPr>
          <p:cNvPr id="5" name="Grafik 4" descr="Ein Bild, das Text, Kleidung, Person, Screenshot enthält.&#10;&#10;Automatisch generierte Beschreibung">
            <a:extLst>
              <a:ext uri="{FF2B5EF4-FFF2-40B4-BE49-F238E27FC236}">
                <a16:creationId xmlns:a16="http://schemas.microsoft.com/office/drawing/2014/main" id="{88BA4C4E-59C3-C868-6DD2-B901053DB0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955" t="32569" r="25555" b="33776"/>
          <a:stretch>
            <a:fillRect/>
          </a:stretch>
        </p:blipFill>
        <p:spPr>
          <a:xfrm rot="5400000">
            <a:off x="7211757" y="2783308"/>
            <a:ext cx="1172644" cy="749529"/>
          </a:xfrm>
          <a:prstGeom prst="rect">
            <a:avLst/>
          </a:prstGeom>
        </p:spPr>
      </p:pic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4DCEC3D3-F4C3-AE27-FF19-0B3453B90F96}"/>
              </a:ext>
            </a:extLst>
          </p:cNvPr>
          <p:cNvSpPr txBox="1">
            <a:spLocks/>
          </p:cNvSpPr>
          <p:nvPr/>
        </p:nvSpPr>
        <p:spPr bwMode="gray">
          <a:xfrm>
            <a:off x="361950" y="4630577"/>
            <a:ext cx="5895866" cy="3247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149" rtl="0" eaLnBrk="1" latinLnBrk="0" hangingPunct="1">
              <a:spcBef>
                <a:spcPts val="0"/>
              </a:spcBef>
              <a:spcAft>
                <a:spcPts val="674"/>
              </a:spcAft>
              <a:buClr>
                <a:schemeClr val="tx2"/>
              </a:buClr>
              <a:buFont typeface="Arial" panose="020B0604020202020204" pitchFamily="34" charset="0"/>
              <a:buNone/>
              <a:defRPr sz="1199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05618" indent="0" algn="l" defTabSz="685149" rtl="0" eaLnBrk="1" latinLnBrk="0" hangingPunct="1">
              <a:spcBef>
                <a:spcPts val="0"/>
              </a:spcBef>
              <a:spcAft>
                <a:spcPts val="674"/>
              </a:spcAft>
              <a:buClr>
                <a:schemeClr val="bg2"/>
              </a:buClr>
              <a:buFont typeface="Wingdings" pitchFamily="2" charset="2"/>
              <a:buNone/>
              <a:defRPr sz="1199" kern="1200">
                <a:solidFill>
                  <a:srgbClr val="142864"/>
                </a:solidFill>
                <a:latin typeface="+mn-lt"/>
                <a:ea typeface="+mn-ea"/>
                <a:cs typeface="+mn-cs"/>
              </a:defRPr>
            </a:lvl2pPr>
            <a:lvl3pPr marL="605452" indent="0" algn="l" defTabSz="685149" rtl="0" eaLnBrk="1" latinLnBrk="0" hangingPunct="1">
              <a:spcBef>
                <a:spcPts val="0"/>
              </a:spcBef>
              <a:spcAft>
                <a:spcPts val="674"/>
              </a:spcAft>
              <a:buClr>
                <a:schemeClr val="bg2"/>
              </a:buClr>
              <a:buFont typeface="Wingdings" pitchFamily="2" charset="2"/>
              <a:buNone/>
              <a:defRPr sz="1199" kern="1200">
                <a:solidFill>
                  <a:srgbClr val="142864"/>
                </a:solidFill>
                <a:latin typeface="+mn-lt"/>
                <a:ea typeface="+mn-ea"/>
                <a:cs typeface="+mn-cs"/>
              </a:defRPr>
            </a:lvl3pPr>
            <a:lvl4pPr marL="805287" indent="0" algn="l" defTabSz="685149" rtl="0" eaLnBrk="1" latinLnBrk="0" hangingPunct="1">
              <a:spcBef>
                <a:spcPts val="0"/>
              </a:spcBef>
              <a:spcAft>
                <a:spcPts val="674"/>
              </a:spcAft>
              <a:buClr>
                <a:schemeClr val="bg2"/>
              </a:buClr>
              <a:buFont typeface="Wingdings" pitchFamily="2" charset="2"/>
              <a:buNone/>
              <a:defRPr sz="1199" kern="1200">
                <a:solidFill>
                  <a:srgbClr val="142864"/>
                </a:solidFill>
                <a:latin typeface="+mn-lt"/>
                <a:ea typeface="+mn-ea"/>
                <a:cs typeface="+mn-cs"/>
              </a:defRPr>
            </a:lvl4pPr>
            <a:lvl5pPr marL="1003933" indent="0" algn="l" defTabSz="685149" rtl="0" eaLnBrk="1" latinLnBrk="0" hangingPunct="1">
              <a:spcBef>
                <a:spcPts val="0"/>
              </a:spcBef>
              <a:spcAft>
                <a:spcPts val="674"/>
              </a:spcAft>
              <a:buClr>
                <a:schemeClr val="bg2"/>
              </a:buClr>
              <a:buFont typeface="Wingdings" pitchFamily="2" charset="2"/>
              <a:buNone/>
              <a:defRPr sz="1199" kern="1200">
                <a:solidFill>
                  <a:srgbClr val="142864"/>
                </a:solidFill>
                <a:latin typeface="+mn-lt"/>
                <a:ea typeface="+mn-ea"/>
                <a:cs typeface="+mn-cs"/>
              </a:defRPr>
            </a:lvl5pPr>
            <a:lvl6pPr marL="1884158" indent="-171287" algn="l" defTabSz="6851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6733" indent="-171287" algn="l" defTabSz="6851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9307" indent="-171287" algn="l" defTabSz="6851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1881" indent="-171287" algn="l" defTabSz="6851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1200" i="1" noProof="0" dirty="0">
                <a:solidFill>
                  <a:schemeClr val="bg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Offer valid for one exhibitor or more (as partners in a joint promotion)</a:t>
            </a:r>
          </a:p>
          <a:p>
            <a:pPr>
              <a:spcAft>
                <a:spcPts val="0"/>
              </a:spcAft>
            </a:pPr>
            <a:r>
              <a:rPr lang="en-US" sz="1200" i="1" noProof="0" dirty="0">
                <a:solidFill>
                  <a:schemeClr val="bg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* in responsibility of sponsor </a:t>
            </a:r>
          </a:p>
        </p:txBody>
      </p:sp>
      <p:pic>
        <p:nvPicPr>
          <p:cNvPr id="8" name="Grafik 7" descr="Ein Bild, das Text, Person, draußen enthält.&#10;&#10;Automatisch generierte Beschreibung">
            <a:extLst>
              <a:ext uri="{FF2B5EF4-FFF2-40B4-BE49-F238E27FC236}">
                <a16:creationId xmlns:a16="http://schemas.microsoft.com/office/drawing/2014/main" id="{D1A38A8B-D67C-C807-4A9D-979E4EC6DB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336150" y="2718232"/>
            <a:ext cx="1171844" cy="878883"/>
          </a:xfrm>
          <a:prstGeom prst="rect">
            <a:avLst/>
          </a:prstGeom>
        </p:spPr>
      </p:pic>
      <p:pic>
        <p:nvPicPr>
          <p:cNvPr id="9" name="Grafik 8" descr="Ein Bild, das Kleidung, Person, Junge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406E55B8-48B3-9FB9-4B5B-9673469FECB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0770"/>
          <a:stretch>
            <a:fillRect/>
          </a:stretch>
        </p:blipFill>
        <p:spPr>
          <a:xfrm rot="5400000">
            <a:off x="3933231" y="1270535"/>
            <a:ext cx="2963129" cy="198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5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7E28C-944E-1985-CE5F-A241054F0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8E87CF5-06FA-2AD5-66B2-312687550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206581"/>
            <a:ext cx="5580807" cy="647867"/>
          </a:xfrm>
        </p:spPr>
        <p:txBody>
          <a:bodyPr>
            <a:noAutofit/>
          </a:bodyPr>
          <a:lstStyle/>
          <a:p>
            <a:r>
              <a:rPr lang="en-US" sz="2400" noProof="0" dirty="0"/>
              <a:t>Opportunity 2: Sundowner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E83FF25-FEAD-EF11-0F73-4683AEE72C8D}"/>
              </a:ext>
            </a:extLst>
          </p:cNvPr>
          <p:cNvSpPr/>
          <p:nvPr/>
        </p:nvSpPr>
        <p:spPr>
          <a:xfrm>
            <a:off x="4008737" y="1450848"/>
            <a:ext cx="2219448" cy="22730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 anchorCtr="0"/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300" noProof="0" dirty="0">
                <a:solidFill>
                  <a:schemeClr val="tx2"/>
                </a:solidFill>
              </a:rPr>
              <a:t>Program sponsoring after 4:30 p.m. 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300" noProof="0" dirty="0">
                <a:solidFill>
                  <a:schemeClr val="tx2"/>
                </a:solidFill>
              </a:rPr>
              <a:t>Additional stage slots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300" noProof="0" dirty="0">
                <a:solidFill>
                  <a:schemeClr val="tx2"/>
                </a:solidFill>
              </a:rPr>
              <a:t>Exclusive time on stage with expert Michael Amme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300" noProof="0" dirty="0">
                <a:solidFill>
                  <a:schemeClr val="tx2"/>
                </a:solidFill>
              </a:rPr>
              <a:t>“Cocktail of the Day” at the bar next to the stage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300" noProof="0" dirty="0">
                <a:solidFill>
                  <a:schemeClr val="tx2"/>
                </a:solidFill>
              </a:rPr>
              <a:t>Raffles for visitors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2"/>
                </a:solidFill>
              </a:rPr>
              <a:t>Get-together</a:t>
            </a:r>
            <a:endParaRPr lang="en-US" sz="1300" noProof="0" dirty="0">
              <a:solidFill>
                <a:schemeClr val="tx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8F628F4-D0EA-EF6C-856C-CA02D0FB1AF5}"/>
              </a:ext>
            </a:extLst>
          </p:cNvPr>
          <p:cNvSpPr/>
          <p:nvPr/>
        </p:nvSpPr>
        <p:spPr>
          <a:xfrm>
            <a:off x="3995936" y="915566"/>
            <a:ext cx="2241277" cy="535282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noProof="0" dirty="0">
                <a:solidFill>
                  <a:schemeClr val="bg1"/>
                </a:solidFill>
              </a:rPr>
              <a:t>Program sponsoring “Sundowner”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9A72FA6-7420-6E32-E161-12843BEEC727}"/>
              </a:ext>
            </a:extLst>
          </p:cNvPr>
          <p:cNvSpPr/>
          <p:nvPr/>
        </p:nvSpPr>
        <p:spPr>
          <a:xfrm>
            <a:off x="3995936" y="3723878"/>
            <a:ext cx="2241277" cy="523605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noProof="0" dirty="0">
                <a:solidFill>
                  <a:schemeClr val="bg1"/>
                </a:solidFill>
              </a:rPr>
              <a:t>€ 1,000</a:t>
            </a:r>
          </a:p>
        </p:txBody>
      </p:sp>
      <p:pic>
        <p:nvPicPr>
          <p:cNvPr id="8" name="Grafik 7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33B2E497-2B14-5E03-F1F4-88A12C19E0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37" r="7533" b="14007"/>
          <a:stretch>
            <a:fillRect/>
          </a:stretch>
        </p:blipFill>
        <p:spPr>
          <a:xfrm>
            <a:off x="2411760" y="1134683"/>
            <a:ext cx="1531421" cy="2694279"/>
          </a:xfrm>
          <a:prstGeom prst="rect">
            <a:avLst/>
          </a:prstGeom>
        </p:spPr>
      </p:pic>
      <p:pic>
        <p:nvPicPr>
          <p:cNvPr id="9" name="Grafik 8" descr="Ein Bild, das Screenshot, draußen enthält.&#10;&#10;Automatisch generierte Beschreibung">
            <a:extLst>
              <a:ext uri="{FF2B5EF4-FFF2-40B4-BE49-F238E27FC236}">
                <a16:creationId xmlns:a16="http://schemas.microsoft.com/office/drawing/2014/main" id="{5D12466E-8E31-976E-5A5C-1B1CA8EBC1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94" r="14430"/>
          <a:stretch>
            <a:fillRect/>
          </a:stretch>
        </p:blipFill>
        <p:spPr>
          <a:xfrm rot="5400000">
            <a:off x="16199" y="1476704"/>
            <a:ext cx="2668369" cy="1978735"/>
          </a:xfrm>
          <a:prstGeom prst="rect">
            <a:avLst/>
          </a:prstGeom>
        </p:spPr>
      </p:pic>
      <p:pic>
        <p:nvPicPr>
          <p:cNvPr id="4" name="Grafik 3" descr="Ein Bild, das Text, Software, Multimedia-Software, Website enthält.&#10;&#10;KI-generierte Inhalte können fehlerhaft sein.">
            <a:extLst>
              <a:ext uri="{FF2B5EF4-FFF2-40B4-BE49-F238E27FC236}">
                <a16:creationId xmlns:a16="http://schemas.microsoft.com/office/drawing/2014/main" id="{13D9262E-D37B-8D05-3025-BB3398887B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160" b="36909"/>
          <a:stretch>
            <a:fillRect/>
          </a:stretch>
        </p:blipFill>
        <p:spPr>
          <a:xfrm>
            <a:off x="6300192" y="915566"/>
            <a:ext cx="2664296" cy="1497468"/>
          </a:xfrm>
          <a:prstGeom prst="rect">
            <a:avLst/>
          </a:prstGeom>
        </p:spPr>
      </p:pic>
      <p:pic>
        <p:nvPicPr>
          <p:cNvPr id="7" name="Grafik 6" descr="Ein Bild, das Person, Drink, Barzubehör, Alkoholisches Getränk enthält.&#10;&#10;KI-generierte Inhalte können fehlerhaft sein.">
            <a:extLst>
              <a:ext uri="{FF2B5EF4-FFF2-40B4-BE49-F238E27FC236}">
                <a16:creationId xmlns:a16="http://schemas.microsoft.com/office/drawing/2014/main" id="{0BFF5A0E-03C9-29EE-CCCC-E82D088F1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3" y="2451737"/>
            <a:ext cx="2664296" cy="17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7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D7D29-2A91-9FC2-4B6C-EB8B18CC5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8C7FF8EB-9697-E351-5220-316A00FCF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843558"/>
            <a:ext cx="5895866" cy="3341553"/>
          </a:xfrm>
        </p:spPr>
        <p:txBody>
          <a:bodyPr>
            <a:no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350" b="1" noProof="0" dirty="0"/>
              <a:t>Program Sponsoring from 4:30 p. m. </a:t>
            </a:r>
            <a:r>
              <a:rPr lang="en-US" sz="1350" noProof="0" dirty="0"/>
              <a:t>(e. g. “Greek Sundowner”)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350" noProof="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Joint stage time with our expert Michael Amme and interview option </a:t>
            </a:r>
            <a:br>
              <a:rPr lang="en-US" sz="1350" noProof="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350" noProof="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on stage after his every-day “sailing areas” presentation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Complimentary announcements on the official social media channels of boot Düsseldorf (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Instagram &amp; Facebook</a:t>
            </a:r>
            <a:r>
              <a:rPr lang="en-US" sz="14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Complimentary announcement on the website </a:t>
            </a:r>
            <a:r>
              <a:rPr lang="en-US" sz="14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  <a:hlinkClick r:id="rId2"/>
              </a:rPr>
              <a:t>www.boot.de</a:t>
            </a:r>
            <a:endParaRPr lang="en-US" sz="1400" dirty="0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350" noProof="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Traditional music can be played</a:t>
            </a:r>
            <a:r>
              <a:rPr lang="en-US" sz="135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and c</a:t>
            </a:r>
            <a:r>
              <a:rPr lang="en-US" sz="1350" noProof="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ultural elements welcome (music, dance, readings …)*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“</a:t>
            </a:r>
            <a:r>
              <a:rPr lang="en-US" sz="1350" noProof="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Cocktail of the day” offer at our Cocktail Bar next to the </a:t>
            </a:r>
            <a:r>
              <a:rPr lang="en-US" sz="135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stage based on your typical recipe </a:t>
            </a:r>
            <a:endParaRPr lang="en-US" sz="1350" noProof="0" dirty="0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350" noProof="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Raffles for visitors on stage (your merchandising, cocktails …), </a:t>
            </a:r>
            <a:br>
              <a:rPr lang="en-US" sz="1350" noProof="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350" noProof="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hosted by our moderators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Use the “Sundowner” for an exclusive friends &amp; family get-together throughout the boot Happy Hour starting 6 p.m.!</a:t>
            </a:r>
            <a:endParaRPr lang="en-US" sz="1350" noProof="0" dirty="0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noProof="0" dirty="0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noProof="0" dirty="0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F4530F65-1887-AB38-18BD-D67BBA5A0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195486"/>
            <a:ext cx="3417962" cy="647700"/>
          </a:xfrm>
        </p:spPr>
        <p:txBody>
          <a:bodyPr>
            <a:normAutofit/>
          </a:bodyPr>
          <a:lstStyle/>
          <a:p>
            <a:r>
              <a:rPr lang="en-US" sz="2400" noProof="0" dirty="0"/>
              <a:t>Your Sundowner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B34A859-FF5C-1AB8-CCB1-B4878791BC91}"/>
              </a:ext>
            </a:extLst>
          </p:cNvPr>
          <p:cNvSpPr txBox="1"/>
          <p:nvPr/>
        </p:nvSpPr>
        <p:spPr>
          <a:xfrm>
            <a:off x="6516216" y="3627770"/>
            <a:ext cx="2232248" cy="60016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i="1" noProof="0" dirty="0">
                <a:solidFill>
                  <a:schemeClr val="bg1"/>
                </a:solidFill>
              </a:rPr>
              <a:t>We are happy to support you </a:t>
            </a:r>
            <a:br>
              <a:rPr lang="en-US" sz="1100" i="1" noProof="0" dirty="0">
                <a:solidFill>
                  <a:schemeClr val="bg1"/>
                </a:solidFill>
              </a:rPr>
            </a:br>
            <a:r>
              <a:rPr lang="en-US" sz="1100" i="1" noProof="0" dirty="0">
                <a:solidFill>
                  <a:schemeClr val="bg1"/>
                </a:solidFill>
              </a:rPr>
              <a:t>in planning and implementation on site!</a:t>
            </a:r>
            <a:endParaRPr lang="en-US" sz="1100" i="1" noProof="0" dirty="0">
              <a:solidFill>
                <a:schemeClr val="bg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D193DB54-C144-9755-550E-0E49DCC415A4}"/>
              </a:ext>
            </a:extLst>
          </p:cNvPr>
          <p:cNvSpPr txBox="1">
            <a:spLocks/>
          </p:cNvSpPr>
          <p:nvPr/>
        </p:nvSpPr>
        <p:spPr bwMode="gray">
          <a:xfrm>
            <a:off x="361950" y="4630577"/>
            <a:ext cx="5895866" cy="3247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149" rtl="0" eaLnBrk="1" latinLnBrk="0" hangingPunct="1">
              <a:spcBef>
                <a:spcPts val="0"/>
              </a:spcBef>
              <a:spcAft>
                <a:spcPts val="674"/>
              </a:spcAft>
              <a:buClr>
                <a:schemeClr val="tx2"/>
              </a:buClr>
              <a:buFont typeface="Arial" panose="020B0604020202020204" pitchFamily="34" charset="0"/>
              <a:buNone/>
              <a:defRPr sz="1199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05618" indent="0" algn="l" defTabSz="685149" rtl="0" eaLnBrk="1" latinLnBrk="0" hangingPunct="1">
              <a:spcBef>
                <a:spcPts val="0"/>
              </a:spcBef>
              <a:spcAft>
                <a:spcPts val="674"/>
              </a:spcAft>
              <a:buClr>
                <a:schemeClr val="bg2"/>
              </a:buClr>
              <a:buFont typeface="Wingdings" pitchFamily="2" charset="2"/>
              <a:buNone/>
              <a:defRPr sz="1199" kern="1200">
                <a:solidFill>
                  <a:srgbClr val="142864"/>
                </a:solidFill>
                <a:latin typeface="+mn-lt"/>
                <a:ea typeface="+mn-ea"/>
                <a:cs typeface="+mn-cs"/>
              </a:defRPr>
            </a:lvl2pPr>
            <a:lvl3pPr marL="605452" indent="0" algn="l" defTabSz="685149" rtl="0" eaLnBrk="1" latinLnBrk="0" hangingPunct="1">
              <a:spcBef>
                <a:spcPts val="0"/>
              </a:spcBef>
              <a:spcAft>
                <a:spcPts val="674"/>
              </a:spcAft>
              <a:buClr>
                <a:schemeClr val="bg2"/>
              </a:buClr>
              <a:buFont typeface="Wingdings" pitchFamily="2" charset="2"/>
              <a:buNone/>
              <a:defRPr sz="1199" kern="1200">
                <a:solidFill>
                  <a:srgbClr val="142864"/>
                </a:solidFill>
                <a:latin typeface="+mn-lt"/>
                <a:ea typeface="+mn-ea"/>
                <a:cs typeface="+mn-cs"/>
              </a:defRPr>
            </a:lvl3pPr>
            <a:lvl4pPr marL="805287" indent="0" algn="l" defTabSz="685149" rtl="0" eaLnBrk="1" latinLnBrk="0" hangingPunct="1">
              <a:spcBef>
                <a:spcPts val="0"/>
              </a:spcBef>
              <a:spcAft>
                <a:spcPts val="674"/>
              </a:spcAft>
              <a:buClr>
                <a:schemeClr val="bg2"/>
              </a:buClr>
              <a:buFont typeface="Wingdings" pitchFamily="2" charset="2"/>
              <a:buNone/>
              <a:defRPr sz="1199" kern="1200">
                <a:solidFill>
                  <a:srgbClr val="142864"/>
                </a:solidFill>
                <a:latin typeface="+mn-lt"/>
                <a:ea typeface="+mn-ea"/>
                <a:cs typeface="+mn-cs"/>
              </a:defRPr>
            </a:lvl4pPr>
            <a:lvl5pPr marL="1003933" indent="0" algn="l" defTabSz="685149" rtl="0" eaLnBrk="1" latinLnBrk="0" hangingPunct="1">
              <a:spcBef>
                <a:spcPts val="0"/>
              </a:spcBef>
              <a:spcAft>
                <a:spcPts val="674"/>
              </a:spcAft>
              <a:buClr>
                <a:schemeClr val="bg2"/>
              </a:buClr>
              <a:buFont typeface="Wingdings" pitchFamily="2" charset="2"/>
              <a:buNone/>
              <a:defRPr sz="1199" kern="1200">
                <a:solidFill>
                  <a:srgbClr val="142864"/>
                </a:solidFill>
                <a:latin typeface="+mn-lt"/>
                <a:ea typeface="+mn-ea"/>
                <a:cs typeface="+mn-cs"/>
              </a:defRPr>
            </a:lvl5pPr>
            <a:lvl6pPr marL="1884158" indent="-171287" algn="l" defTabSz="6851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6733" indent="-171287" algn="l" defTabSz="6851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9307" indent="-171287" algn="l" defTabSz="6851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1881" indent="-171287" algn="l" defTabSz="6851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1200" i="1" noProof="0" dirty="0">
                <a:solidFill>
                  <a:schemeClr val="bg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Offer valid for one exhibitor or more (as partners in a joint promotion)</a:t>
            </a:r>
          </a:p>
          <a:p>
            <a:pPr>
              <a:spcAft>
                <a:spcPts val="0"/>
              </a:spcAft>
            </a:pPr>
            <a:r>
              <a:rPr lang="en-US" sz="1200" i="1" noProof="0" dirty="0">
                <a:solidFill>
                  <a:schemeClr val="bg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* in responsibility of sponsor </a:t>
            </a:r>
          </a:p>
        </p:txBody>
      </p:sp>
      <p:pic>
        <p:nvPicPr>
          <p:cNvPr id="4" name="Picture 2" descr="https://medianet.messe-duesseldorf.de/press/boot/rs/400x400/33cb97a2-04b6-41b8-9dac-6c74b8805d53.jpg">
            <a:extLst>
              <a:ext uri="{FF2B5EF4-FFF2-40B4-BE49-F238E27FC236}">
                <a16:creationId xmlns:a16="http://schemas.microsoft.com/office/drawing/2014/main" id="{39FBA9EC-BD48-59BA-16E3-4E0B42CC8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724" y="771525"/>
            <a:ext cx="921015" cy="117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58C22562-7F5C-8A7E-03BE-4A51E608F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833" y="771525"/>
            <a:ext cx="1259631" cy="2725276"/>
          </a:xfrm>
          <a:prstGeom prst="rect">
            <a:avLst/>
          </a:prstGeom>
        </p:spPr>
      </p:pic>
      <p:pic>
        <p:nvPicPr>
          <p:cNvPr id="9" name="Grafik 8" descr="Ein Bild, das Kleidung, Person, Menschliches Gesicht, Lächeln enthält.&#10;&#10;Automatisch generierte Beschreibung">
            <a:extLst>
              <a:ext uri="{FF2B5EF4-FFF2-40B4-BE49-F238E27FC236}">
                <a16:creationId xmlns:a16="http://schemas.microsoft.com/office/drawing/2014/main" id="{47877B81-F4DA-1B64-B118-2F8A0CA97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0723" y="2037703"/>
            <a:ext cx="921015" cy="122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3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BF10F-B483-103C-3C59-2D4E85EB0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0817A61-C69E-C738-5020-924A034B6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206581"/>
            <a:ext cx="5580807" cy="647867"/>
          </a:xfrm>
        </p:spPr>
        <p:txBody>
          <a:bodyPr>
            <a:noAutofit/>
          </a:bodyPr>
          <a:lstStyle/>
          <a:p>
            <a:r>
              <a:rPr lang="en-US" sz="2400" noProof="0" dirty="0"/>
              <a:t>Opportunity 3: Sponsorship Combination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A96F06E-F1A2-8427-CCDD-2808B4DBB730}"/>
              </a:ext>
            </a:extLst>
          </p:cNvPr>
          <p:cNvSpPr/>
          <p:nvPr/>
        </p:nvSpPr>
        <p:spPr>
          <a:xfrm>
            <a:off x="3504680" y="1450848"/>
            <a:ext cx="2219448" cy="234503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 anchorCtr="0"/>
          <a:lstStyle/>
          <a:p>
            <a:pPr algn="ctr"/>
            <a:endParaRPr lang="en-US" sz="1000" b="1" noProof="0" dirty="0">
              <a:solidFill>
                <a:schemeClr val="tx2"/>
              </a:solidFill>
            </a:endParaRPr>
          </a:p>
          <a:p>
            <a:pPr algn="ctr"/>
            <a:r>
              <a:rPr lang="en-US" sz="1600" b="1" noProof="0" dirty="0">
                <a:solidFill>
                  <a:schemeClr val="tx2"/>
                </a:solidFill>
              </a:rPr>
              <a:t>Combination of </a:t>
            </a:r>
          </a:p>
          <a:p>
            <a:pPr algn="ctr"/>
            <a:r>
              <a:rPr lang="en-US" sz="1600" b="1" dirty="0">
                <a:solidFill>
                  <a:schemeClr val="tx2"/>
                </a:solidFill>
              </a:rPr>
              <a:t>t</a:t>
            </a:r>
            <a:r>
              <a:rPr lang="en-US" sz="1600" b="1" noProof="0" dirty="0">
                <a:solidFill>
                  <a:schemeClr val="tx2"/>
                </a:solidFill>
              </a:rPr>
              <a:t>he named services: </a:t>
            </a:r>
          </a:p>
          <a:p>
            <a:pPr algn="ctr"/>
            <a:endParaRPr lang="en-US" sz="1600" b="1" dirty="0">
              <a:solidFill>
                <a:schemeClr val="tx2"/>
              </a:solidFill>
            </a:endParaRPr>
          </a:p>
          <a:p>
            <a:pPr algn="ctr"/>
            <a:r>
              <a:rPr lang="en-US" sz="1600" b="1" dirty="0">
                <a:solidFill>
                  <a:schemeClr val="tx2"/>
                </a:solidFill>
              </a:rPr>
              <a:t>Sponsoring of </a:t>
            </a:r>
          </a:p>
          <a:p>
            <a:pPr algn="ctr"/>
            <a:r>
              <a:rPr lang="en-US" sz="1600" b="1" dirty="0">
                <a:solidFill>
                  <a:schemeClr val="tx2"/>
                </a:solidFill>
              </a:rPr>
              <a:t>the whole day</a:t>
            </a:r>
          </a:p>
          <a:p>
            <a:pPr algn="ctr"/>
            <a:endParaRPr lang="en-US" sz="1600" b="1" noProof="0" dirty="0">
              <a:solidFill>
                <a:schemeClr val="tx2"/>
              </a:solidFill>
            </a:endParaRPr>
          </a:p>
          <a:p>
            <a:pPr algn="ctr"/>
            <a:r>
              <a:rPr lang="en-US" sz="1600" b="1" noProof="0" dirty="0">
                <a:solidFill>
                  <a:schemeClr val="tx2"/>
                </a:solidFill>
              </a:rPr>
              <a:t>Destination Day </a:t>
            </a:r>
            <a:br>
              <a:rPr lang="en-US" sz="1600" b="1" noProof="0" dirty="0">
                <a:solidFill>
                  <a:schemeClr val="tx2"/>
                </a:solidFill>
              </a:rPr>
            </a:br>
            <a:r>
              <a:rPr lang="en-US" sz="1600" b="1" noProof="0" dirty="0">
                <a:solidFill>
                  <a:schemeClr val="tx2"/>
                </a:solidFill>
              </a:rPr>
              <a:t>&amp; Sundowner</a:t>
            </a:r>
            <a:br>
              <a:rPr lang="en-US" sz="1600" b="1" noProof="0" dirty="0">
                <a:solidFill>
                  <a:schemeClr val="tx2"/>
                </a:solidFill>
              </a:rPr>
            </a:br>
            <a:endParaRPr lang="en-US" sz="1600" b="1" noProof="0" dirty="0">
              <a:solidFill>
                <a:schemeClr val="tx2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9CD875A-0C8F-425D-BB27-3F01AA04B68C}"/>
              </a:ext>
            </a:extLst>
          </p:cNvPr>
          <p:cNvSpPr/>
          <p:nvPr/>
        </p:nvSpPr>
        <p:spPr>
          <a:xfrm>
            <a:off x="3491879" y="915566"/>
            <a:ext cx="2241277" cy="535282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noProof="0" dirty="0">
                <a:solidFill>
                  <a:schemeClr val="bg1"/>
                </a:solidFill>
              </a:rPr>
              <a:t>“All in”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5DF720FA-DC55-60BC-314F-B6D43392CC82}"/>
              </a:ext>
            </a:extLst>
          </p:cNvPr>
          <p:cNvSpPr/>
          <p:nvPr/>
        </p:nvSpPr>
        <p:spPr>
          <a:xfrm>
            <a:off x="3491879" y="3776337"/>
            <a:ext cx="2241277" cy="523605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noProof="0" dirty="0">
                <a:solidFill>
                  <a:schemeClr val="bg1"/>
                </a:solidFill>
              </a:rPr>
              <a:t>€ 1,800</a:t>
            </a:r>
          </a:p>
        </p:txBody>
      </p:sp>
      <p:pic>
        <p:nvPicPr>
          <p:cNvPr id="4" name="Grafik 3" descr="Ein Bild, das Kleidung, Mann, Person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43D2B98A-55AB-8C04-2654-F2FDB8484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15566"/>
            <a:ext cx="2520280" cy="3360374"/>
          </a:xfrm>
          <a:prstGeom prst="rect">
            <a:avLst/>
          </a:prstGeom>
        </p:spPr>
      </p:pic>
      <p:pic>
        <p:nvPicPr>
          <p:cNvPr id="9" name="Grafik 8" descr="Ein Bild, das Strohhalm, draußen, Cocktail, Wasser enthält.&#10;&#10;KI-generierte Inhalte können fehlerhaft sein.">
            <a:extLst>
              <a:ext uri="{FF2B5EF4-FFF2-40B4-BE49-F238E27FC236}">
                <a16:creationId xmlns:a16="http://schemas.microsoft.com/office/drawing/2014/main" id="{F20586B5-0D44-3A7E-96BF-7A143CC7D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915566"/>
            <a:ext cx="2256251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1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312C2A5-92ED-44A6-ABC5-773E2AFCA0CF}"/>
              </a:ext>
            </a:extLst>
          </p:cNvPr>
          <p:cNvSpPr txBox="1"/>
          <p:nvPr/>
        </p:nvSpPr>
        <p:spPr>
          <a:xfrm>
            <a:off x="323528" y="3579862"/>
            <a:ext cx="46085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noProof="0" dirty="0">
                <a:solidFill>
                  <a:schemeClr val="bg1"/>
                </a:solidFill>
              </a:rPr>
              <a:t>Book now: </a:t>
            </a:r>
            <a:r>
              <a:rPr lang="en-US" sz="1200" noProof="0" dirty="0">
                <a:solidFill>
                  <a:schemeClr val="bg1"/>
                </a:solidFill>
              </a:rPr>
              <a:t>			</a:t>
            </a:r>
          </a:p>
          <a:p>
            <a:pPr algn="just"/>
            <a:endParaRPr lang="en-US" sz="1200" noProof="0" dirty="0">
              <a:solidFill>
                <a:schemeClr val="bg1"/>
              </a:solidFill>
            </a:endParaRPr>
          </a:p>
          <a:p>
            <a:pPr algn="just"/>
            <a:r>
              <a:rPr lang="en-US" sz="1200" noProof="0" dirty="0">
                <a:solidFill>
                  <a:schemeClr val="bg1"/>
                </a:solidFill>
              </a:rPr>
              <a:t>LAACK PR</a:t>
            </a:r>
          </a:p>
          <a:p>
            <a:pPr algn="just"/>
            <a:r>
              <a:rPr lang="en-US" sz="1200" noProof="0" dirty="0">
                <a:solidFill>
                  <a:schemeClr val="bg1"/>
                </a:solidFill>
              </a:rPr>
              <a:t>Anne Marei Laack</a:t>
            </a:r>
          </a:p>
          <a:p>
            <a:pPr algn="just"/>
            <a:r>
              <a:rPr lang="en-US" sz="1200" noProof="0" dirty="0">
                <a:solidFill>
                  <a:schemeClr val="bg1"/>
                </a:solidFill>
              </a:rPr>
              <a:t>laack@destinations-boot.de</a:t>
            </a:r>
          </a:p>
          <a:p>
            <a:pPr algn="just"/>
            <a:r>
              <a:rPr lang="en-US" sz="1200" noProof="0" dirty="0">
                <a:solidFill>
                  <a:schemeClr val="bg1"/>
                </a:solidFill>
              </a:rPr>
              <a:t>+49 (0)151-212 65 321</a:t>
            </a:r>
          </a:p>
        </p:txBody>
      </p:sp>
    </p:spTree>
    <p:extLst>
      <p:ext uri="{BB962C8B-B14F-4D97-AF65-F5344CB8AC3E}">
        <p14:creationId xmlns:p14="http://schemas.microsoft.com/office/powerpoint/2010/main" val="90159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PPT Master boot">
  <a:themeElements>
    <a:clrScheme name="Benutzerdefiniert 3">
      <a:dk1>
        <a:srgbClr val="000000"/>
      </a:dk1>
      <a:lt1>
        <a:srgbClr val="FFFFFF"/>
      </a:lt1>
      <a:dk2>
        <a:srgbClr val="142864"/>
      </a:dk2>
      <a:lt2>
        <a:srgbClr val="00B3DC"/>
      </a:lt2>
      <a:accent1>
        <a:srgbClr val="D7CCB2"/>
      </a:accent1>
      <a:accent2>
        <a:srgbClr val="E3DBC9"/>
      </a:accent2>
      <a:accent3>
        <a:srgbClr val="EFEBE0"/>
      </a:accent3>
      <a:accent4>
        <a:srgbClr val="818386"/>
      </a:accent4>
      <a:accent5>
        <a:srgbClr val="B3B5B6"/>
      </a:accent5>
      <a:accent6>
        <a:srgbClr val="D9DADB"/>
      </a:accent6>
      <a:hlink>
        <a:srgbClr val="000000"/>
      </a:hlink>
      <a:folHlink>
        <a:srgbClr val="000000"/>
      </a:folHlink>
    </a:clrScheme>
    <a:fontScheme name="Bo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accent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Larissa">
  <a:themeElements>
    <a:clrScheme name="Boot">
      <a:dk1>
        <a:sysClr val="windowText" lastClr="000000"/>
      </a:dk1>
      <a:lt1>
        <a:sysClr val="window" lastClr="FFFFFF"/>
      </a:lt1>
      <a:dk2>
        <a:srgbClr val="181D53"/>
      </a:dk2>
      <a:lt2>
        <a:srgbClr val="77A6D6"/>
      </a:lt2>
      <a:accent1>
        <a:srgbClr val="D7CCB2"/>
      </a:accent1>
      <a:accent2>
        <a:srgbClr val="E3DBC9"/>
      </a:accent2>
      <a:accent3>
        <a:srgbClr val="EFEBE0"/>
      </a:accent3>
      <a:accent4>
        <a:srgbClr val="818386"/>
      </a:accent4>
      <a:accent5>
        <a:srgbClr val="B3B5B6"/>
      </a:accent5>
      <a:accent6>
        <a:srgbClr val="D9DADB"/>
      </a:accent6>
      <a:hlink>
        <a:srgbClr val="000000"/>
      </a:hlink>
      <a:folHlink>
        <a:srgbClr val="000000"/>
      </a:folHlink>
    </a:clrScheme>
    <a:fontScheme name="Bo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Boot">
      <a:dk1>
        <a:sysClr val="windowText" lastClr="000000"/>
      </a:dk1>
      <a:lt1>
        <a:sysClr val="window" lastClr="FFFFFF"/>
      </a:lt1>
      <a:dk2>
        <a:srgbClr val="181D53"/>
      </a:dk2>
      <a:lt2>
        <a:srgbClr val="77A6D6"/>
      </a:lt2>
      <a:accent1>
        <a:srgbClr val="D7CCB2"/>
      </a:accent1>
      <a:accent2>
        <a:srgbClr val="E3DBC9"/>
      </a:accent2>
      <a:accent3>
        <a:srgbClr val="EFEBE0"/>
      </a:accent3>
      <a:accent4>
        <a:srgbClr val="818386"/>
      </a:accent4>
      <a:accent5>
        <a:srgbClr val="B3B5B6"/>
      </a:accent5>
      <a:accent6>
        <a:srgbClr val="D9DADB"/>
      </a:accent6>
      <a:hlink>
        <a:srgbClr val="000000"/>
      </a:hlink>
      <a:folHlink>
        <a:srgbClr val="000000"/>
      </a:folHlink>
    </a:clrScheme>
    <a:fontScheme name="Bo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E6FC3C6C997C947845BAC866A8159CA" ma:contentTypeVersion="15" ma:contentTypeDescription="Ein neues Dokument erstellen." ma:contentTypeScope="" ma:versionID="863a98ad754b09cf052290b2c662403e">
  <xsd:schema xmlns:xsd="http://www.w3.org/2001/XMLSchema" xmlns:xs="http://www.w3.org/2001/XMLSchema" xmlns:p="http://schemas.microsoft.com/office/2006/metadata/properties" xmlns:ns2="1592b712-4ed3-4c7f-9130-5ec5f59e1769" xmlns:ns3="af84736e-b2bf-4bc6-a9c4-774e7fb53701" targetNamespace="http://schemas.microsoft.com/office/2006/metadata/properties" ma:root="true" ma:fieldsID="7f1eff38f7692d9d7797da1c70d9d6df" ns2:_="" ns3:_="">
    <xsd:import namespace="1592b712-4ed3-4c7f-9130-5ec5f59e1769"/>
    <xsd:import namespace="af84736e-b2bf-4bc6-a9c4-774e7fb537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92b712-4ed3-4c7f-9130-5ec5f59e17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Bildmarkierungen" ma:readOnly="false" ma:fieldId="{5cf76f15-5ced-4ddc-b409-7134ff3c332f}" ma:taxonomyMulti="true" ma:sspId="4d7368a8-9549-494e-baeb-1ab7a41cd1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84736e-b2bf-4bc6-a9c4-774e7fb5370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7057192-54ae-4803-87ac-bdcef666febc}" ma:internalName="TaxCatchAll" ma:showField="CatchAllData" ma:web="af84736e-b2bf-4bc6-a9c4-774e7fb537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133C0C-C85B-47DC-B51F-3064A9247D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92b712-4ed3-4c7f-9130-5ec5f59e1769"/>
    <ds:schemaRef ds:uri="af84736e-b2bf-4bc6-a9c4-774e7fb537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CAE3510-CB31-49AF-9FA8-A96F4EF1334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697</Words>
  <Application>Microsoft Macintosh PowerPoint</Application>
  <PresentationFormat>Bildschirmpräsentation (16:9)</PresentationFormat>
  <Paragraphs>66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Cambria</vt:lpstr>
      <vt:lpstr>Wingdings</vt:lpstr>
      <vt:lpstr>1_PPT Master boot</vt:lpstr>
      <vt:lpstr>Become a Sponsor @ Destinations &amp; Boat Life!</vt:lpstr>
      <vt:lpstr>Themed area Destinations &amp; Boat Life (halls 13 &amp; 14)</vt:lpstr>
      <vt:lpstr>Opportunity 1: Destination Day</vt:lpstr>
      <vt:lpstr>Your Destination Day</vt:lpstr>
      <vt:lpstr>Opportunity 2: Sundowner</vt:lpstr>
      <vt:lpstr>Your Sundowner</vt:lpstr>
      <vt:lpstr>Opportunity 3: Sponsorship Combination</vt:lpstr>
      <vt:lpstr>PowerPoint-Präsentation</vt:lpstr>
    </vt:vector>
  </TitlesOfParts>
  <Manager/>
  <Company>boot Düsseldorf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</dc:title>
  <dc:subject>Untertitel der Präsentation</dc:subject>
  <dc:creator>boot Düsseldorf</dc:creator>
  <cp:keywords/>
  <dc:description/>
  <cp:lastModifiedBy>Anne Marei Laack</cp:lastModifiedBy>
  <cp:revision>344</cp:revision>
  <cp:lastPrinted>2025-04-03T10:01:26Z</cp:lastPrinted>
  <dcterms:created xsi:type="dcterms:W3CDTF">2013-05-07T08:01:38Z</dcterms:created>
  <dcterms:modified xsi:type="dcterms:W3CDTF">2025-09-24T15:56:22Z</dcterms:modified>
  <cp:category/>
</cp:coreProperties>
</file>